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71" r:id="rId2"/>
    <p:sldId id="457" r:id="rId3"/>
    <p:sldId id="465" r:id="rId4"/>
    <p:sldId id="471" r:id="rId5"/>
    <p:sldId id="470" r:id="rId6"/>
    <p:sldId id="466" r:id="rId7"/>
    <p:sldId id="467" r:id="rId8"/>
    <p:sldId id="469" r:id="rId9"/>
    <p:sldId id="464" r:id="rId10"/>
    <p:sldId id="269" r:id="rId11"/>
  </p:sldIdLst>
  <p:sldSz cx="18288000" cy="10287000"/>
  <p:notesSz cx="6858000" cy="9144000"/>
  <p:embeddedFontLst>
    <p:embeddedFont>
      <p:font typeface="Barlow Condensed Thin Bold Italics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ontserrat Classic Bold" panose="020B0604020202020204" charset="0"/>
      <p:regular r:id="rId18"/>
    </p:embeddedFont>
    <p:embeddedFont>
      <p:font typeface="Rastanty Cortez" panose="02000506000000020003" pitchFamily="2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7D0F6C-0BE8-BCE9-5278-82BEE17CD4D7}" v="85" dt="2023-10-09T16:06:29.1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66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rector oeda.biz" userId="S::director@oeda.biz::8889bdf8-a236-4583-af66-9712991dc0b9" providerId="AD" clId="Web-{5CBBF2BD-443D-2617-3BF2-DD7ADB578531}"/>
    <pc:docChg chg="addSld delSld modSld sldOrd">
      <pc:chgData name="director oeda.biz" userId="S::director@oeda.biz::8889bdf8-a236-4583-af66-9712991dc0b9" providerId="AD" clId="Web-{5CBBF2BD-443D-2617-3BF2-DD7ADB578531}" dt="2023-10-03T16:40:45.055" v="196"/>
      <pc:docMkLst>
        <pc:docMk/>
      </pc:docMkLst>
      <pc:sldChg chg="del">
        <pc:chgData name="director oeda.biz" userId="S::director@oeda.biz::8889bdf8-a236-4583-af66-9712991dc0b9" providerId="AD" clId="Web-{5CBBF2BD-443D-2617-3BF2-DD7ADB578531}" dt="2023-10-03T16:15:50.003" v="71"/>
        <pc:sldMkLst>
          <pc:docMk/>
          <pc:sldMk cId="0" sldId="256"/>
        </pc:sldMkLst>
      </pc:sldChg>
      <pc:sldChg chg="del">
        <pc:chgData name="director oeda.biz" userId="S::director@oeda.biz::8889bdf8-a236-4583-af66-9712991dc0b9" providerId="AD" clId="Web-{5CBBF2BD-443D-2617-3BF2-DD7ADB578531}" dt="2023-10-03T16:15:19.706" v="22"/>
        <pc:sldMkLst>
          <pc:docMk/>
          <pc:sldMk cId="0" sldId="257"/>
        </pc:sldMkLst>
      </pc:sldChg>
      <pc:sldChg chg="del">
        <pc:chgData name="director oeda.biz" userId="S::director@oeda.biz::8889bdf8-a236-4583-af66-9712991dc0b9" providerId="AD" clId="Web-{5CBBF2BD-443D-2617-3BF2-DD7ADB578531}" dt="2023-10-03T16:15:19.706" v="25"/>
        <pc:sldMkLst>
          <pc:docMk/>
          <pc:sldMk cId="0" sldId="258"/>
        </pc:sldMkLst>
      </pc:sldChg>
      <pc:sldChg chg="del">
        <pc:chgData name="director oeda.biz" userId="S::director@oeda.biz::8889bdf8-a236-4583-af66-9712991dc0b9" providerId="AD" clId="Web-{5CBBF2BD-443D-2617-3BF2-DD7ADB578531}" dt="2023-10-03T16:15:19.706" v="20"/>
        <pc:sldMkLst>
          <pc:docMk/>
          <pc:sldMk cId="0" sldId="259"/>
        </pc:sldMkLst>
      </pc:sldChg>
      <pc:sldChg chg="del">
        <pc:chgData name="director oeda.biz" userId="S::director@oeda.biz::8889bdf8-a236-4583-af66-9712991dc0b9" providerId="AD" clId="Web-{5CBBF2BD-443D-2617-3BF2-DD7ADB578531}" dt="2023-10-03T16:15:20.346" v="29"/>
        <pc:sldMkLst>
          <pc:docMk/>
          <pc:sldMk cId="0" sldId="260"/>
        </pc:sldMkLst>
      </pc:sldChg>
      <pc:sldChg chg="del">
        <pc:chgData name="director oeda.biz" userId="S::director@oeda.biz::8889bdf8-a236-4583-af66-9712991dc0b9" providerId="AD" clId="Web-{5CBBF2BD-443D-2617-3BF2-DD7ADB578531}" dt="2023-10-03T16:15:20.252" v="28"/>
        <pc:sldMkLst>
          <pc:docMk/>
          <pc:sldMk cId="0" sldId="261"/>
        </pc:sldMkLst>
      </pc:sldChg>
      <pc:sldChg chg="del">
        <pc:chgData name="director oeda.biz" userId="S::director@oeda.biz::8889bdf8-a236-4583-af66-9712991dc0b9" providerId="AD" clId="Web-{5CBBF2BD-443D-2617-3BF2-DD7ADB578531}" dt="2023-10-03T16:15:20.065" v="27"/>
        <pc:sldMkLst>
          <pc:docMk/>
          <pc:sldMk cId="0" sldId="262"/>
        </pc:sldMkLst>
      </pc:sldChg>
      <pc:sldChg chg="del">
        <pc:chgData name="director oeda.biz" userId="S::director@oeda.biz::8889bdf8-a236-4583-af66-9712991dc0b9" providerId="AD" clId="Web-{5CBBF2BD-443D-2617-3BF2-DD7ADB578531}" dt="2023-10-03T16:15:19.877" v="26"/>
        <pc:sldMkLst>
          <pc:docMk/>
          <pc:sldMk cId="0" sldId="263"/>
        </pc:sldMkLst>
      </pc:sldChg>
      <pc:sldChg chg="del">
        <pc:chgData name="director oeda.biz" userId="S::director@oeda.biz::8889bdf8-a236-4583-af66-9712991dc0b9" providerId="AD" clId="Web-{5CBBF2BD-443D-2617-3BF2-DD7ADB578531}" dt="2023-10-03T16:15:19.690" v="15"/>
        <pc:sldMkLst>
          <pc:docMk/>
          <pc:sldMk cId="0" sldId="264"/>
        </pc:sldMkLst>
      </pc:sldChg>
      <pc:sldChg chg="del">
        <pc:chgData name="director oeda.biz" userId="S::director@oeda.biz::8889bdf8-a236-4583-af66-9712991dc0b9" providerId="AD" clId="Web-{5CBBF2BD-443D-2617-3BF2-DD7ADB578531}" dt="2023-10-03T16:15:19.690" v="14"/>
        <pc:sldMkLst>
          <pc:docMk/>
          <pc:sldMk cId="0" sldId="265"/>
        </pc:sldMkLst>
      </pc:sldChg>
      <pc:sldChg chg="del">
        <pc:chgData name="director oeda.biz" userId="S::director@oeda.biz::8889bdf8-a236-4583-af66-9712991dc0b9" providerId="AD" clId="Web-{5CBBF2BD-443D-2617-3BF2-DD7ADB578531}" dt="2023-10-03T16:15:19.690" v="13"/>
        <pc:sldMkLst>
          <pc:docMk/>
          <pc:sldMk cId="0" sldId="267"/>
        </pc:sldMkLst>
      </pc:sldChg>
      <pc:sldChg chg="del">
        <pc:chgData name="director oeda.biz" userId="S::director@oeda.biz::8889bdf8-a236-4583-af66-9712991dc0b9" providerId="AD" clId="Web-{5CBBF2BD-443D-2617-3BF2-DD7ADB578531}" dt="2023-10-03T16:15:19.690" v="12"/>
        <pc:sldMkLst>
          <pc:docMk/>
          <pc:sldMk cId="0" sldId="268"/>
        </pc:sldMkLst>
      </pc:sldChg>
      <pc:sldChg chg="ord">
        <pc:chgData name="director oeda.biz" userId="S::director@oeda.biz::8889bdf8-a236-4583-af66-9712991dc0b9" providerId="AD" clId="Web-{5CBBF2BD-443D-2617-3BF2-DD7ADB578531}" dt="2023-10-03T16:16:02.004" v="74"/>
        <pc:sldMkLst>
          <pc:docMk/>
          <pc:sldMk cId="4187251108" sldId="269"/>
        </pc:sldMkLst>
      </pc:sldChg>
      <pc:sldChg chg="del">
        <pc:chgData name="director oeda.biz" userId="S::director@oeda.biz::8889bdf8-a236-4583-af66-9712991dc0b9" providerId="AD" clId="Web-{5CBBF2BD-443D-2617-3BF2-DD7ADB578531}" dt="2023-10-03T16:15:10.158" v="1"/>
        <pc:sldMkLst>
          <pc:docMk/>
          <pc:sldMk cId="11993977" sldId="270"/>
        </pc:sldMkLst>
      </pc:sldChg>
      <pc:sldChg chg="modSp ord">
        <pc:chgData name="director oeda.biz" userId="S::director@oeda.biz::8889bdf8-a236-4583-af66-9712991dc0b9" providerId="AD" clId="Web-{5CBBF2BD-443D-2617-3BF2-DD7ADB578531}" dt="2023-10-03T16:34:35.730" v="195"/>
        <pc:sldMkLst>
          <pc:docMk/>
          <pc:sldMk cId="1181642739" sldId="271"/>
        </pc:sldMkLst>
        <pc:spChg chg="mod">
          <ac:chgData name="director oeda.biz" userId="S::director@oeda.biz::8889bdf8-a236-4583-af66-9712991dc0b9" providerId="AD" clId="Web-{5CBBF2BD-443D-2617-3BF2-DD7ADB578531}" dt="2023-10-03T16:26:22.150" v="164"/>
          <ac:spMkLst>
            <pc:docMk/>
            <pc:sldMk cId="1181642739" sldId="271"/>
            <ac:spMk id="4" creationId="{00000000-0000-0000-0000-000000000000}"/>
          </ac:spMkLst>
        </pc:spChg>
        <pc:spChg chg="mod">
          <ac:chgData name="director oeda.biz" userId="S::director@oeda.biz::8889bdf8-a236-4583-af66-9712991dc0b9" providerId="AD" clId="Web-{5CBBF2BD-443D-2617-3BF2-DD7ADB578531}" dt="2023-10-03T16:34:26.198" v="192"/>
          <ac:spMkLst>
            <pc:docMk/>
            <pc:sldMk cId="1181642739" sldId="271"/>
            <ac:spMk id="9" creationId="{CE0132FB-1DEB-0F0D-B047-A426041B6F55}"/>
          </ac:spMkLst>
        </pc:spChg>
        <pc:spChg chg="mod">
          <ac:chgData name="director oeda.biz" userId="S::director@oeda.biz::8889bdf8-a236-4583-af66-9712991dc0b9" providerId="AD" clId="Web-{5CBBF2BD-443D-2617-3BF2-DD7ADB578531}" dt="2023-10-03T16:34:29.089" v="193"/>
          <ac:spMkLst>
            <pc:docMk/>
            <pc:sldMk cId="1181642739" sldId="271"/>
            <ac:spMk id="13" creationId="{00000000-0000-0000-0000-000000000000}"/>
          </ac:spMkLst>
        </pc:spChg>
        <pc:spChg chg="mod">
          <ac:chgData name="director oeda.biz" userId="S::director@oeda.biz::8889bdf8-a236-4583-af66-9712991dc0b9" providerId="AD" clId="Web-{5CBBF2BD-443D-2617-3BF2-DD7ADB578531}" dt="2023-10-03T16:34:32.761" v="194"/>
          <ac:spMkLst>
            <pc:docMk/>
            <pc:sldMk cId="1181642739" sldId="271"/>
            <ac:spMk id="19" creationId="{175441F3-71B8-87EC-3572-9CBF3D0D80AF}"/>
          </ac:spMkLst>
        </pc:spChg>
        <pc:spChg chg="mod">
          <ac:chgData name="director oeda.biz" userId="S::director@oeda.biz::8889bdf8-a236-4583-af66-9712991dc0b9" providerId="AD" clId="Web-{5CBBF2BD-443D-2617-3BF2-DD7ADB578531}" dt="2023-10-03T16:34:35.730" v="195"/>
          <ac:spMkLst>
            <pc:docMk/>
            <pc:sldMk cId="1181642739" sldId="271"/>
            <ac:spMk id="24" creationId="{DE008C26-6C26-7C00-3BCB-37A0F2CBBAA7}"/>
          </ac:spMkLst>
        </pc:spChg>
      </pc:sldChg>
      <pc:sldChg chg="del">
        <pc:chgData name="director oeda.biz" userId="S::director@oeda.biz::8889bdf8-a236-4583-af66-9712991dc0b9" providerId="AD" clId="Web-{5CBBF2BD-443D-2617-3BF2-DD7ADB578531}" dt="2023-10-03T16:15:10.158" v="0"/>
        <pc:sldMkLst>
          <pc:docMk/>
          <pc:sldMk cId="590134204" sldId="272"/>
        </pc:sldMkLst>
      </pc:sldChg>
      <pc:sldChg chg="del">
        <pc:chgData name="director oeda.biz" userId="S::director@oeda.biz::8889bdf8-a236-4583-af66-9712991dc0b9" providerId="AD" clId="Web-{5CBBF2BD-443D-2617-3BF2-DD7ADB578531}" dt="2023-10-03T16:15:20.534" v="65"/>
        <pc:sldMkLst>
          <pc:docMk/>
          <pc:sldMk cId="853334103" sldId="345"/>
        </pc:sldMkLst>
      </pc:sldChg>
      <pc:sldChg chg="del">
        <pc:chgData name="director oeda.biz" userId="S::director@oeda.biz::8889bdf8-a236-4583-af66-9712991dc0b9" providerId="AD" clId="Web-{5CBBF2BD-443D-2617-3BF2-DD7ADB578531}" dt="2023-10-03T16:15:20.534" v="66"/>
        <pc:sldMkLst>
          <pc:docMk/>
          <pc:sldMk cId="3705355005" sldId="371"/>
        </pc:sldMkLst>
      </pc:sldChg>
      <pc:sldChg chg="del">
        <pc:chgData name="director oeda.biz" userId="S::director@oeda.biz::8889bdf8-a236-4583-af66-9712991dc0b9" providerId="AD" clId="Web-{5CBBF2BD-443D-2617-3BF2-DD7ADB578531}" dt="2023-10-03T16:15:20.534" v="64"/>
        <pc:sldMkLst>
          <pc:docMk/>
          <pc:sldMk cId="89711811" sldId="393"/>
        </pc:sldMkLst>
      </pc:sldChg>
      <pc:sldChg chg="del">
        <pc:chgData name="director oeda.biz" userId="S::director@oeda.biz::8889bdf8-a236-4583-af66-9712991dc0b9" providerId="AD" clId="Web-{5CBBF2BD-443D-2617-3BF2-DD7ADB578531}" dt="2023-10-03T16:15:20.487" v="54"/>
        <pc:sldMkLst>
          <pc:docMk/>
          <pc:sldMk cId="2670982263" sldId="398"/>
        </pc:sldMkLst>
      </pc:sldChg>
      <pc:sldChg chg="del">
        <pc:chgData name="director oeda.biz" userId="S::director@oeda.biz::8889bdf8-a236-4583-af66-9712991dc0b9" providerId="AD" clId="Web-{5CBBF2BD-443D-2617-3BF2-DD7ADB578531}" dt="2023-10-03T16:15:20.487" v="53"/>
        <pc:sldMkLst>
          <pc:docMk/>
          <pc:sldMk cId="2201165144" sldId="399"/>
        </pc:sldMkLst>
      </pc:sldChg>
      <pc:sldChg chg="del">
        <pc:chgData name="director oeda.biz" userId="S::director@oeda.biz::8889bdf8-a236-4583-af66-9712991dc0b9" providerId="AD" clId="Web-{5CBBF2BD-443D-2617-3BF2-DD7ADB578531}" dt="2023-10-03T16:15:20.534" v="63"/>
        <pc:sldMkLst>
          <pc:docMk/>
          <pc:sldMk cId="2838062962" sldId="400"/>
        </pc:sldMkLst>
      </pc:sldChg>
      <pc:sldChg chg="del">
        <pc:chgData name="director oeda.biz" userId="S::director@oeda.biz::8889bdf8-a236-4583-af66-9712991dc0b9" providerId="AD" clId="Web-{5CBBF2BD-443D-2617-3BF2-DD7ADB578531}" dt="2023-10-03T16:15:20.487" v="55"/>
        <pc:sldMkLst>
          <pc:docMk/>
          <pc:sldMk cId="3585073797" sldId="401"/>
        </pc:sldMkLst>
      </pc:sldChg>
      <pc:sldChg chg="del">
        <pc:chgData name="director oeda.biz" userId="S::director@oeda.biz::8889bdf8-a236-4583-af66-9712991dc0b9" providerId="AD" clId="Web-{5CBBF2BD-443D-2617-3BF2-DD7ADB578531}" dt="2023-10-03T16:15:20.487" v="50"/>
        <pc:sldMkLst>
          <pc:docMk/>
          <pc:sldMk cId="642435575" sldId="402"/>
        </pc:sldMkLst>
      </pc:sldChg>
      <pc:sldChg chg="del">
        <pc:chgData name="director oeda.biz" userId="S::director@oeda.biz::8889bdf8-a236-4583-af66-9712991dc0b9" providerId="AD" clId="Web-{5CBBF2BD-443D-2617-3BF2-DD7ADB578531}" dt="2023-10-03T16:15:20.471" v="49"/>
        <pc:sldMkLst>
          <pc:docMk/>
          <pc:sldMk cId="1741794692" sldId="403"/>
        </pc:sldMkLst>
      </pc:sldChg>
      <pc:sldChg chg="del">
        <pc:chgData name="director oeda.biz" userId="S::director@oeda.biz::8889bdf8-a236-4583-af66-9712991dc0b9" providerId="AD" clId="Web-{5CBBF2BD-443D-2617-3BF2-DD7ADB578531}" dt="2023-10-03T16:15:20.456" v="45"/>
        <pc:sldMkLst>
          <pc:docMk/>
          <pc:sldMk cId="3277053366" sldId="404"/>
        </pc:sldMkLst>
      </pc:sldChg>
      <pc:sldChg chg="del">
        <pc:chgData name="director oeda.biz" userId="S::director@oeda.biz::8889bdf8-a236-4583-af66-9712991dc0b9" providerId="AD" clId="Web-{5CBBF2BD-443D-2617-3BF2-DD7ADB578531}" dt="2023-10-03T16:15:20.471" v="48"/>
        <pc:sldMkLst>
          <pc:docMk/>
          <pc:sldMk cId="2111210389" sldId="405"/>
        </pc:sldMkLst>
      </pc:sldChg>
      <pc:sldChg chg="del">
        <pc:chgData name="director oeda.biz" userId="S::director@oeda.biz::8889bdf8-a236-4583-af66-9712991dc0b9" providerId="AD" clId="Web-{5CBBF2BD-443D-2617-3BF2-DD7ADB578531}" dt="2023-10-03T16:15:20.518" v="62"/>
        <pc:sldMkLst>
          <pc:docMk/>
          <pc:sldMk cId="2739843474" sldId="406"/>
        </pc:sldMkLst>
      </pc:sldChg>
      <pc:sldChg chg="del">
        <pc:chgData name="director oeda.biz" userId="S::director@oeda.biz::8889bdf8-a236-4583-af66-9712991dc0b9" providerId="AD" clId="Web-{5CBBF2BD-443D-2617-3BF2-DD7ADB578531}" dt="2023-10-03T16:15:20.456" v="42"/>
        <pc:sldMkLst>
          <pc:docMk/>
          <pc:sldMk cId="2895329779" sldId="407"/>
        </pc:sldMkLst>
      </pc:sldChg>
      <pc:sldChg chg="del">
        <pc:chgData name="director oeda.biz" userId="S::director@oeda.biz::8889bdf8-a236-4583-af66-9712991dc0b9" providerId="AD" clId="Web-{5CBBF2BD-443D-2617-3BF2-DD7ADB578531}" dt="2023-10-03T16:15:20.534" v="67"/>
        <pc:sldMkLst>
          <pc:docMk/>
          <pc:sldMk cId="1241273346" sldId="408"/>
        </pc:sldMkLst>
      </pc:sldChg>
      <pc:sldChg chg="del">
        <pc:chgData name="director oeda.biz" userId="S::director@oeda.biz::8889bdf8-a236-4583-af66-9712991dc0b9" providerId="AD" clId="Web-{5CBBF2BD-443D-2617-3BF2-DD7ADB578531}" dt="2023-10-03T16:15:20.487" v="58"/>
        <pc:sldMkLst>
          <pc:docMk/>
          <pc:sldMk cId="697066484" sldId="409"/>
        </pc:sldMkLst>
      </pc:sldChg>
      <pc:sldChg chg="del">
        <pc:chgData name="director oeda.biz" userId="S::director@oeda.biz::8889bdf8-a236-4583-af66-9712991dc0b9" providerId="AD" clId="Web-{5CBBF2BD-443D-2617-3BF2-DD7ADB578531}" dt="2023-10-03T16:15:20.518" v="59"/>
        <pc:sldMkLst>
          <pc:docMk/>
          <pc:sldMk cId="1411669995" sldId="410"/>
        </pc:sldMkLst>
      </pc:sldChg>
      <pc:sldChg chg="del">
        <pc:chgData name="director oeda.biz" userId="S::director@oeda.biz::8889bdf8-a236-4583-af66-9712991dc0b9" providerId="AD" clId="Web-{5CBBF2BD-443D-2617-3BF2-DD7ADB578531}" dt="2023-10-03T16:15:20.440" v="40"/>
        <pc:sldMkLst>
          <pc:docMk/>
          <pc:sldMk cId="475259522" sldId="411"/>
        </pc:sldMkLst>
      </pc:sldChg>
      <pc:sldChg chg="del">
        <pc:chgData name="director oeda.biz" userId="S::director@oeda.biz::8889bdf8-a236-4583-af66-9712991dc0b9" providerId="AD" clId="Web-{5CBBF2BD-443D-2617-3BF2-DD7ADB578531}" dt="2023-10-03T16:15:20.487" v="57"/>
        <pc:sldMkLst>
          <pc:docMk/>
          <pc:sldMk cId="3722789791" sldId="412"/>
        </pc:sldMkLst>
      </pc:sldChg>
      <pc:sldChg chg="del">
        <pc:chgData name="director oeda.biz" userId="S::director@oeda.biz::8889bdf8-a236-4583-af66-9712991dc0b9" providerId="AD" clId="Web-{5CBBF2BD-443D-2617-3BF2-DD7ADB578531}" dt="2023-10-03T16:15:20.518" v="60"/>
        <pc:sldMkLst>
          <pc:docMk/>
          <pc:sldMk cId="2658367653" sldId="413"/>
        </pc:sldMkLst>
      </pc:sldChg>
      <pc:sldChg chg="del">
        <pc:chgData name="director oeda.biz" userId="S::director@oeda.biz::8889bdf8-a236-4583-af66-9712991dc0b9" providerId="AD" clId="Web-{5CBBF2BD-443D-2617-3BF2-DD7ADB578531}" dt="2023-10-03T16:15:20.518" v="61"/>
        <pc:sldMkLst>
          <pc:docMk/>
          <pc:sldMk cId="3028705170" sldId="414"/>
        </pc:sldMkLst>
      </pc:sldChg>
      <pc:sldChg chg="del">
        <pc:chgData name="director oeda.biz" userId="S::director@oeda.biz::8889bdf8-a236-4583-af66-9712991dc0b9" providerId="AD" clId="Web-{5CBBF2BD-443D-2617-3BF2-DD7ADB578531}" dt="2023-10-03T16:15:20.487" v="56"/>
        <pc:sldMkLst>
          <pc:docMk/>
          <pc:sldMk cId="2167244834" sldId="415"/>
        </pc:sldMkLst>
      </pc:sldChg>
      <pc:sldChg chg="del">
        <pc:chgData name="director oeda.biz" userId="S::director@oeda.biz::8889bdf8-a236-4583-af66-9712991dc0b9" providerId="AD" clId="Web-{5CBBF2BD-443D-2617-3BF2-DD7ADB578531}" dt="2023-10-03T16:15:20.487" v="51"/>
        <pc:sldMkLst>
          <pc:docMk/>
          <pc:sldMk cId="3006247061" sldId="416"/>
        </pc:sldMkLst>
      </pc:sldChg>
      <pc:sldChg chg="del">
        <pc:chgData name="director oeda.biz" userId="S::director@oeda.biz::8889bdf8-a236-4583-af66-9712991dc0b9" providerId="AD" clId="Web-{5CBBF2BD-443D-2617-3BF2-DD7ADB578531}" dt="2023-10-03T16:15:20.487" v="52"/>
        <pc:sldMkLst>
          <pc:docMk/>
          <pc:sldMk cId="1102849273" sldId="417"/>
        </pc:sldMkLst>
      </pc:sldChg>
      <pc:sldChg chg="del">
        <pc:chgData name="director oeda.biz" userId="S::director@oeda.biz::8889bdf8-a236-4583-af66-9712991dc0b9" providerId="AD" clId="Web-{5CBBF2BD-443D-2617-3BF2-DD7ADB578531}" dt="2023-10-03T16:15:20.456" v="44"/>
        <pc:sldMkLst>
          <pc:docMk/>
          <pc:sldMk cId="2833714275" sldId="418"/>
        </pc:sldMkLst>
      </pc:sldChg>
      <pc:sldChg chg="del">
        <pc:chgData name="director oeda.biz" userId="S::director@oeda.biz::8889bdf8-a236-4583-af66-9712991dc0b9" providerId="AD" clId="Web-{5CBBF2BD-443D-2617-3BF2-DD7ADB578531}" dt="2023-10-03T16:15:20.471" v="47"/>
        <pc:sldMkLst>
          <pc:docMk/>
          <pc:sldMk cId="924839390" sldId="420"/>
        </pc:sldMkLst>
      </pc:sldChg>
      <pc:sldChg chg="del">
        <pc:chgData name="director oeda.biz" userId="S::director@oeda.biz::8889bdf8-a236-4583-af66-9712991dc0b9" providerId="AD" clId="Web-{5CBBF2BD-443D-2617-3BF2-DD7ADB578531}" dt="2023-10-03T16:15:20.471" v="46"/>
        <pc:sldMkLst>
          <pc:docMk/>
          <pc:sldMk cId="2438234823" sldId="421"/>
        </pc:sldMkLst>
      </pc:sldChg>
      <pc:sldChg chg="del">
        <pc:chgData name="director oeda.biz" userId="S::director@oeda.biz::8889bdf8-a236-4583-af66-9712991dc0b9" providerId="AD" clId="Web-{5CBBF2BD-443D-2617-3BF2-DD7ADB578531}" dt="2023-10-03T16:15:20.456" v="43"/>
        <pc:sldMkLst>
          <pc:docMk/>
          <pc:sldMk cId="1656217453" sldId="422"/>
        </pc:sldMkLst>
      </pc:sldChg>
      <pc:sldChg chg="del">
        <pc:chgData name="director oeda.biz" userId="S::director@oeda.biz::8889bdf8-a236-4583-af66-9712991dc0b9" providerId="AD" clId="Web-{5CBBF2BD-443D-2617-3BF2-DD7ADB578531}" dt="2023-10-03T16:15:20.456" v="41"/>
        <pc:sldMkLst>
          <pc:docMk/>
          <pc:sldMk cId="4264602016" sldId="423"/>
        </pc:sldMkLst>
      </pc:sldChg>
      <pc:sldChg chg="del">
        <pc:chgData name="director oeda.biz" userId="S::director@oeda.biz::8889bdf8-a236-4583-af66-9712991dc0b9" providerId="AD" clId="Web-{5CBBF2BD-443D-2617-3BF2-DD7ADB578531}" dt="2023-10-03T16:15:20.440" v="39"/>
        <pc:sldMkLst>
          <pc:docMk/>
          <pc:sldMk cId="3644790660" sldId="424"/>
        </pc:sldMkLst>
      </pc:sldChg>
      <pc:sldChg chg="del">
        <pc:chgData name="director oeda.biz" userId="S::director@oeda.biz::8889bdf8-a236-4583-af66-9712991dc0b9" providerId="AD" clId="Web-{5CBBF2BD-443D-2617-3BF2-DD7ADB578531}" dt="2023-10-03T16:15:20.440" v="38"/>
        <pc:sldMkLst>
          <pc:docMk/>
          <pc:sldMk cId="3956988311" sldId="425"/>
        </pc:sldMkLst>
      </pc:sldChg>
      <pc:sldChg chg="del">
        <pc:chgData name="director oeda.biz" userId="S::director@oeda.biz::8889bdf8-a236-4583-af66-9712991dc0b9" providerId="AD" clId="Web-{5CBBF2BD-443D-2617-3BF2-DD7ADB578531}" dt="2023-10-03T16:15:20.440" v="37"/>
        <pc:sldMkLst>
          <pc:docMk/>
          <pc:sldMk cId="3249883599" sldId="426"/>
        </pc:sldMkLst>
      </pc:sldChg>
      <pc:sldChg chg="del">
        <pc:chgData name="director oeda.biz" userId="S::director@oeda.biz::8889bdf8-a236-4583-af66-9712991dc0b9" providerId="AD" clId="Web-{5CBBF2BD-443D-2617-3BF2-DD7ADB578531}" dt="2023-10-03T16:15:19.706" v="24"/>
        <pc:sldMkLst>
          <pc:docMk/>
          <pc:sldMk cId="3683573886" sldId="427"/>
        </pc:sldMkLst>
      </pc:sldChg>
      <pc:sldChg chg="del">
        <pc:chgData name="director oeda.biz" userId="S::director@oeda.biz::8889bdf8-a236-4583-af66-9712991dc0b9" providerId="AD" clId="Web-{5CBBF2BD-443D-2617-3BF2-DD7ADB578531}" dt="2023-10-03T16:15:19.690" v="11"/>
        <pc:sldMkLst>
          <pc:docMk/>
          <pc:sldMk cId="3333003966" sldId="428"/>
        </pc:sldMkLst>
      </pc:sldChg>
      <pc:sldChg chg="del">
        <pc:chgData name="director oeda.biz" userId="S::director@oeda.biz::8889bdf8-a236-4583-af66-9712991dc0b9" providerId="AD" clId="Web-{5CBBF2BD-443D-2617-3BF2-DD7ADB578531}" dt="2023-10-03T16:15:19.690" v="10"/>
        <pc:sldMkLst>
          <pc:docMk/>
          <pc:sldMk cId="4231305434" sldId="429"/>
        </pc:sldMkLst>
      </pc:sldChg>
      <pc:sldChg chg="del">
        <pc:chgData name="director oeda.biz" userId="S::director@oeda.biz::8889bdf8-a236-4583-af66-9712991dc0b9" providerId="AD" clId="Web-{5CBBF2BD-443D-2617-3BF2-DD7ADB578531}" dt="2023-10-03T16:15:10.158" v="2"/>
        <pc:sldMkLst>
          <pc:docMk/>
          <pc:sldMk cId="2475455167" sldId="431"/>
        </pc:sldMkLst>
      </pc:sldChg>
      <pc:sldChg chg="del">
        <pc:chgData name="director oeda.biz" userId="S::director@oeda.biz::8889bdf8-a236-4583-af66-9712991dc0b9" providerId="AD" clId="Web-{5CBBF2BD-443D-2617-3BF2-DD7ADB578531}" dt="2023-10-03T16:15:20.440" v="36"/>
        <pc:sldMkLst>
          <pc:docMk/>
          <pc:sldMk cId="0" sldId="432"/>
        </pc:sldMkLst>
      </pc:sldChg>
      <pc:sldChg chg="del">
        <pc:chgData name="director oeda.biz" userId="S::director@oeda.biz::8889bdf8-a236-4583-af66-9712991dc0b9" providerId="AD" clId="Web-{5CBBF2BD-443D-2617-3BF2-DD7ADB578531}" dt="2023-10-03T16:15:20.440" v="35"/>
        <pc:sldMkLst>
          <pc:docMk/>
          <pc:sldMk cId="0" sldId="433"/>
        </pc:sldMkLst>
      </pc:sldChg>
      <pc:sldChg chg="del">
        <pc:chgData name="director oeda.biz" userId="S::director@oeda.biz::8889bdf8-a236-4583-af66-9712991dc0b9" providerId="AD" clId="Web-{5CBBF2BD-443D-2617-3BF2-DD7ADB578531}" dt="2023-10-03T16:15:20.424" v="34"/>
        <pc:sldMkLst>
          <pc:docMk/>
          <pc:sldMk cId="0" sldId="434"/>
        </pc:sldMkLst>
      </pc:sldChg>
      <pc:sldChg chg="del">
        <pc:chgData name="director oeda.biz" userId="S::director@oeda.biz::8889bdf8-a236-4583-af66-9712991dc0b9" providerId="AD" clId="Web-{5CBBF2BD-443D-2617-3BF2-DD7ADB578531}" dt="2023-10-03T16:15:20.424" v="33"/>
        <pc:sldMkLst>
          <pc:docMk/>
          <pc:sldMk cId="0" sldId="435"/>
        </pc:sldMkLst>
      </pc:sldChg>
      <pc:sldChg chg="del">
        <pc:chgData name="director oeda.biz" userId="S::director@oeda.biz::8889bdf8-a236-4583-af66-9712991dc0b9" providerId="AD" clId="Web-{5CBBF2BD-443D-2617-3BF2-DD7ADB578531}" dt="2023-10-03T16:15:20.424" v="32"/>
        <pc:sldMkLst>
          <pc:docMk/>
          <pc:sldMk cId="0" sldId="436"/>
        </pc:sldMkLst>
      </pc:sldChg>
      <pc:sldChg chg="del">
        <pc:chgData name="director oeda.biz" userId="S::director@oeda.biz::8889bdf8-a236-4583-af66-9712991dc0b9" providerId="AD" clId="Web-{5CBBF2BD-443D-2617-3BF2-DD7ADB578531}" dt="2023-10-03T16:15:20.424" v="31"/>
        <pc:sldMkLst>
          <pc:docMk/>
          <pc:sldMk cId="0" sldId="437"/>
        </pc:sldMkLst>
      </pc:sldChg>
      <pc:sldChg chg="del">
        <pc:chgData name="director oeda.biz" userId="S::director@oeda.biz::8889bdf8-a236-4583-af66-9712991dc0b9" providerId="AD" clId="Web-{5CBBF2BD-443D-2617-3BF2-DD7ADB578531}" dt="2023-10-03T16:15:19.690" v="9"/>
        <pc:sldMkLst>
          <pc:docMk/>
          <pc:sldMk cId="3821860818" sldId="451"/>
        </pc:sldMkLst>
      </pc:sldChg>
      <pc:sldChg chg="del">
        <pc:chgData name="director oeda.biz" userId="S::director@oeda.biz::8889bdf8-a236-4583-af66-9712991dc0b9" providerId="AD" clId="Web-{5CBBF2BD-443D-2617-3BF2-DD7ADB578531}" dt="2023-10-03T16:15:19.690" v="8"/>
        <pc:sldMkLst>
          <pc:docMk/>
          <pc:sldMk cId="767602666" sldId="452"/>
        </pc:sldMkLst>
      </pc:sldChg>
      <pc:sldChg chg="del">
        <pc:chgData name="director oeda.biz" userId="S::director@oeda.biz::8889bdf8-a236-4583-af66-9712991dc0b9" providerId="AD" clId="Web-{5CBBF2BD-443D-2617-3BF2-DD7ADB578531}" dt="2023-10-03T16:15:19.674" v="6"/>
        <pc:sldMkLst>
          <pc:docMk/>
          <pc:sldMk cId="2792489664" sldId="453"/>
        </pc:sldMkLst>
      </pc:sldChg>
      <pc:sldChg chg="del">
        <pc:chgData name="director oeda.biz" userId="S::director@oeda.biz::8889bdf8-a236-4583-af66-9712991dc0b9" providerId="AD" clId="Web-{5CBBF2BD-443D-2617-3BF2-DD7ADB578531}" dt="2023-10-03T16:15:19.690" v="7"/>
        <pc:sldMkLst>
          <pc:docMk/>
          <pc:sldMk cId="3740315959" sldId="454"/>
        </pc:sldMkLst>
      </pc:sldChg>
      <pc:sldChg chg="del">
        <pc:chgData name="director oeda.biz" userId="S::director@oeda.biz::8889bdf8-a236-4583-af66-9712991dc0b9" providerId="AD" clId="Web-{5CBBF2BD-443D-2617-3BF2-DD7ADB578531}" dt="2023-10-03T16:15:34.034" v="69"/>
        <pc:sldMkLst>
          <pc:docMk/>
          <pc:sldMk cId="1239132973" sldId="455"/>
        </pc:sldMkLst>
      </pc:sldChg>
      <pc:sldChg chg="del">
        <pc:chgData name="director oeda.biz" userId="S::director@oeda.biz::8889bdf8-a236-4583-af66-9712991dc0b9" providerId="AD" clId="Web-{5CBBF2BD-443D-2617-3BF2-DD7ADB578531}" dt="2023-10-03T16:15:10.174" v="4"/>
        <pc:sldMkLst>
          <pc:docMk/>
          <pc:sldMk cId="1323076975" sldId="456"/>
        </pc:sldMkLst>
      </pc:sldChg>
      <pc:sldChg chg="modSp">
        <pc:chgData name="director oeda.biz" userId="S::director@oeda.biz::8889bdf8-a236-4583-af66-9712991dc0b9" providerId="AD" clId="Web-{5CBBF2BD-443D-2617-3BF2-DD7ADB578531}" dt="2023-10-03T16:26:04.947" v="160"/>
        <pc:sldMkLst>
          <pc:docMk/>
          <pc:sldMk cId="88764075" sldId="457"/>
        </pc:sldMkLst>
        <pc:spChg chg="mod">
          <ac:chgData name="director oeda.biz" userId="S::director@oeda.biz::8889bdf8-a236-4583-af66-9712991dc0b9" providerId="AD" clId="Web-{5CBBF2BD-443D-2617-3BF2-DD7ADB578531}" dt="2023-10-03T16:26:04.947" v="160"/>
          <ac:spMkLst>
            <pc:docMk/>
            <pc:sldMk cId="88764075" sldId="457"/>
            <ac:spMk id="4" creationId="{00000000-0000-0000-0000-000000000000}"/>
          </ac:spMkLst>
        </pc:spChg>
        <pc:spChg chg="mod">
          <ac:chgData name="director oeda.biz" userId="S::director@oeda.biz::8889bdf8-a236-4583-af66-9712991dc0b9" providerId="AD" clId="Web-{5CBBF2BD-443D-2617-3BF2-DD7ADB578531}" dt="2023-10-03T16:15:25.487" v="68" actId="20577"/>
          <ac:spMkLst>
            <pc:docMk/>
            <pc:sldMk cId="88764075" sldId="457"/>
            <ac:spMk id="11" creationId="{00000000-0000-0000-0000-000000000000}"/>
          </ac:spMkLst>
        </pc:spChg>
      </pc:sldChg>
      <pc:sldChg chg="addSp delSp modSp addAnim delAnim">
        <pc:chgData name="director oeda.biz" userId="S::director@oeda.biz::8889bdf8-a236-4583-af66-9712991dc0b9" providerId="AD" clId="Web-{5CBBF2BD-443D-2617-3BF2-DD7ADB578531}" dt="2023-10-03T16:29:26.391" v="185"/>
        <pc:sldMkLst>
          <pc:docMk/>
          <pc:sldMk cId="1358399901" sldId="458"/>
        </pc:sldMkLst>
        <pc:spChg chg="mod">
          <ac:chgData name="director oeda.biz" userId="S::director@oeda.biz::8889bdf8-a236-4583-af66-9712991dc0b9" providerId="AD" clId="Web-{5CBBF2BD-443D-2617-3BF2-DD7ADB578531}" dt="2023-10-03T16:26:15.103" v="162"/>
          <ac:spMkLst>
            <pc:docMk/>
            <pc:sldMk cId="1358399901" sldId="458"/>
            <ac:spMk id="4" creationId="{00000000-0000-0000-0000-000000000000}"/>
          </ac:spMkLst>
        </pc:spChg>
        <pc:spChg chg="add mod">
          <ac:chgData name="director oeda.biz" userId="S::director@oeda.biz::8889bdf8-a236-4583-af66-9712991dc0b9" providerId="AD" clId="Web-{5CBBF2BD-443D-2617-3BF2-DD7ADB578531}" dt="2023-10-03T16:20:11.200" v="156" actId="1076"/>
          <ac:spMkLst>
            <pc:docMk/>
            <pc:sldMk cId="1358399901" sldId="458"/>
            <ac:spMk id="9" creationId="{8EB848A6-0023-F69E-43A2-AF559EAE6742}"/>
          </ac:spMkLst>
        </pc:spChg>
        <pc:spChg chg="mod">
          <ac:chgData name="director oeda.biz" userId="S::director@oeda.biz::8889bdf8-a236-4583-af66-9712991dc0b9" providerId="AD" clId="Web-{5CBBF2BD-443D-2617-3BF2-DD7ADB578531}" dt="2023-10-03T16:20:05.418" v="155" actId="14100"/>
          <ac:spMkLst>
            <pc:docMk/>
            <pc:sldMk cId="1358399901" sldId="458"/>
            <ac:spMk id="11" creationId="{00000000-0000-0000-0000-000000000000}"/>
          </ac:spMkLst>
        </pc:spChg>
        <pc:spChg chg="add mod">
          <ac:chgData name="director oeda.biz" userId="S::director@oeda.biz::8889bdf8-a236-4583-af66-9712991dc0b9" providerId="AD" clId="Web-{5CBBF2BD-443D-2617-3BF2-DD7ADB578531}" dt="2023-10-03T16:29:15.765" v="182"/>
          <ac:spMkLst>
            <pc:docMk/>
            <pc:sldMk cId="1358399901" sldId="458"/>
            <ac:spMk id="12" creationId="{F89F9921-2BFA-C5EE-59E7-95E53C60A1E0}"/>
          </ac:spMkLst>
        </pc:spChg>
        <pc:spChg chg="del">
          <ac:chgData name="director oeda.biz" userId="S::director@oeda.biz::8889bdf8-a236-4583-af66-9712991dc0b9" providerId="AD" clId="Web-{5CBBF2BD-443D-2617-3BF2-DD7ADB578531}" dt="2023-10-03T16:16:26.317" v="79"/>
          <ac:spMkLst>
            <pc:docMk/>
            <pc:sldMk cId="1358399901" sldId="458"/>
            <ac:spMk id="14" creationId="{C37963B9-87DE-EA6A-5794-63C16E3DE912}"/>
          </ac:spMkLst>
        </pc:spChg>
        <pc:spChg chg="del">
          <ac:chgData name="director oeda.biz" userId="S::director@oeda.biz::8889bdf8-a236-4583-af66-9712991dc0b9" providerId="AD" clId="Web-{5CBBF2BD-443D-2617-3BF2-DD7ADB578531}" dt="2023-10-03T16:16:25.630" v="78"/>
          <ac:spMkLst>
            <pc:docMk/>
            <pc:sldMk cId="1358399901" sldId="458"/>
            <ac:spMk id="15" creationId="{80DD4924-B531-8951-1403-35B86E22CEA5}"/>
          </ac:spMkLst>
        </pc:spChg>
        <pc:spChg chg="mod">
          <ac:chgData name="director oeda.biz" userId="S::director@oeda.biz::8889bdf8-a236-4583-af66-9712991dc0b9" providerId="AD" clId="Web-{5CBBF2BD-443D-2617-3BF2-DD7ADB578531}" dt="2023-10-03T16:20:17.591" v="157" actId="1076"/>
          <ac:spMkLst>
            <pc:docMk/>
            <pc:sldMk cId="1358399901" sldId="458"/>
            <ac:spMk id="16" creationId="{5EE3DB6B-73F7-A24C-C271-72E64BA02EE2}"/>
          </ac:spMkLst>
        </pc:spChg>
        <pc:spChg chg="add mod">
          <ac:chgData name="director oeda.biz" userId="S::director@oeda.biz::8889bdf8-a236-4583-af66-9712991dc0b9" providerId="AD" clId="Web-{5CBBF2BD-443D-2617-3BF2-DD7ADB578531}" dt="2023-10-03T16:29:19.875" v="183"/>
          <ac:spMkLst>
            <pc:docMk/>
            <pc:sldMk cId="1358399901" sldId="458"/>
            <ac:spMk id="18" creationId="{60316E05-AA7C-7FA8-B485-A4AD2E65FA8B}"/>
          </ac:spMkLst>
        </pc:spChg>
        <pc:spChg chg="del">
          <ac:chgData name="director oeda.biz" userId="S::director@oeda.biz::8889bdf8-a236-4583-af66-9712991dc0b9" providerId="AD" clId="Web-{5CBBF2BD-443D-2617-3BF2-DD7ADB578531}" dt="2023-10-03T16:16:25.567" v="77"/>
          <ac:spMkLst>
            <pc:docMk/>
            <pc:sldMk cId="1358399901" sldId="458"/>
            <ac:spMk id="19" creationId="{5A25EA2A-C25E-9367-C1F5-3A686368206F}"/>
          </ac:spMkLst>
        </pc:spChg>
        <pc:spChg chg="del">
          <ac:chgData name="director oeda.biz" userId="S::director@oeda.biz::8889bdf8-a236-4583-af66-9712991dc0b9" providerId="AD" clId="Web-{5CBBF2BD-443D-2617-3BF2-DD7ADB578531}" dt="2023-10-03T16:16:21.458" v="76"/>
          <ac:spMkLst>
            <pc:docMk/>
            <pc:sldMk cId="1358399901" sldId="458"/>
            <ac:spMk id="20" creationId="{8DC1609C-BCEE-DDE4-47E8-1C778EDB2C0F}"/>
          </ac:spMkLst>
        </pc:spChg>
        <pc:spChg chg="add mod">
          <ac:chgData name="director oeda.biz" userId="S::director@oeda.biz::8889bdf8-a236-4583-af66-9712991dc0b9" providerId="AD" clId="Web-{5CBBF2BD-443D-2617-3BF2-DD7ADB578531}" dt="2023-10-03T16:29:26.391" v="185"/>
          <ac:spMkLst>
            <pc:docMk/>
            <pc:sldMk cId="1358399901" sldId="458"/>
            <ac:spMk id="22" creationId="{6025630F-F267-1A67-1953-3C1306E34AA1}"/>
          </ac:spMkLst>
        </pc:spChg>
        <pc:spChg chg="add mod">
          <ac:chgData name="director oeda.biz" userId="S::director@oeda.biz::8889bdf8-a236-4583-af66-9712991dc0b9" providerId="AD" clId="Web-{5CBBF2BD-443D-2617-3BF2-DD7ADB578531}" dt="2023-10-03T16:29:22.734" v="184"/>
          <ac:spMkLst>
            <pc:docMk/>
            <pc:sldMk cId="1358399901" sldId="458"/>
            <ac:spMk id="24" creationId="{698A069D-AB37-24A2-C924-52C58B4BD150}"/>
          </ac:spMkLst>
        </pc:spChg>
        <pc:grpChg chg="mod">
          <ac:chgData name="director oeda.biz" userId="S::director@oeda.biz::8889bdf8-a236-4583-af66-9712991dc0b9" providerId="AD" clId="Web-{5CBBF2BD-443D-2617-3BF2-DD7ADB578531}" dt="2023-10-03T16:19:55.965" v="153" actId="14100"/>
          <ac:grpSpMkLst>
            <pc:docMk/>
            <pc:sldMk cId="1358399901" sldId="458"/>
            <ac:grpSpMk id="5" creationId="{00000000-0000-0000-0000-000000000000}"/>
          </ac:grpSpMkLst>
        </pc:grpChg>
        <pc:picChg chg="mod">
          <ac:chgData name="director oeda.biz" userId="S::director@oeda.biz::8889bdf8-a236-4583-af66-9712991dc0b9" providerId="AD" clId="Web-{5CBBF2BD-443D-2617-3BF2-DD7ADB578531}" dt="2023-10-03T16:19:49.246" v="151" actId="1076"/>
          <ac:picMkLst>
            <pc:docMk/>
            <pc:sldMk cId="1358399901" sldId="458"/>
            <ac:picMk id="13" creationId="{EB5DDBD2-B216-67A8-3A53-6C26DBAAE9CD}"/>
          </ac:picMkLst>
        </pc:picChg>
      </pc:sldChg>
      <pc:sldChg chg="del">
        <pc:chgData name="director oeda.biz" userId="S::director@oeda.biz::8889bdf8-a236-4583-af66-9712991dc0b9" providerId="AD" clId="Web-{5CBBF2BD-443D-2617-3BF2-DD7ADB578531}" dt="2023-10-03T16:15:10.174" v="5"/>
        <pc:sldMkLst>
          <pc:docMk/>
          <pc:sldMk cId="4037208987" sldId="459"/>
        </pc:sldMkLst>
      </pc:sldChg>
      <pc:sldChg chg="del">
        <pc:chgData name="director oeda.biz" userId="S::director@oeda.biz::8889bdf8-a236-4583-af66-9712991dc0b9" providerId="AD" clId="Web-{5CBBF2BD-443D-2617-3BF2-DD7ADB578531}" dt="2023-10-03T16:15:10.158" v="3"/>
        <pc:sldMkLst>
          <pc:docMk/>
          <pc:sldMk cId="2651698708" sldId="460"/>
        </pc:sldMkLst>
      </pc:sldChg>
      <pc:sldChg chg="del">
        <pc:chgData name="director oeda.biz" userId="S::director@oeda.biz::8889bdf8-a236-4583-af66-9712991dc0b9" providerId="AD" clId="Web-{5CBBF2BD-443D-2617-3BF2-DD7ADB578531}" dt="2023-10-03T16:15:20.424" v="30"/>
        <pc:sldMkLst>
          <pc:docMk/>
          <pc:sldMk cId="0" sldId="461"/>
        </pc:sldMkLst>
      </pc:sldChg>
      <pc:sldChg chg="del">
        <pc:chgData name="director oeda.biz" userId="S::director@oeda.biz::8889bdf8-a236-4583-af66-9712991dc0b9" providerId="AD" clId="Web-{5CBBF2BD-443D-2617-3BF2-DD7ADB578531}" dt="2023-10-03T16:20:33.998" v="158"/>
        <pc:sldMkLst>
          <pc:docMk/>
          <pc:sldMk cId="1673498393" sldId="462"/>
        </pc:sldMkLst>
      </pc:sldChg>
      <pc:sldChg chg="add del replId">
        <pc:chgData name="director oeda.biz" userId="S::director@oeda.biz::8889bdf8-a236-4583-af66-9712991dc0b9" providerId="AD" clId="Web-{5CBBF2BD-443D-2617-3BF2-DD7ADB578531}" dt="2023-10-03T16:16:10.348" v="75"/>
        <pc:sldMkLst>
          <pc:docMk/>
          <pc:sldMk cId="762017830" sldId="463"/>
        </pc:sldMkLst>
      </pc:sldChg>
      <pc:sldChg chg="modSp add replId">
        <pc:chgData name="director oeda.biz" userId="S::director@oeda.biz::8889bdf8-a236-4583-af66-9712991dc0b9" providerId="AD" clId="Web-{5CBBF2BD-443D-2617-3BF2-DD7ADB578531}" dt="2023-10-03T16:29:38.860" v="191" actId="20577"/>
        <pc:sldMkLst>
          <pc:docMk/>
          <pc:sldMk cId="618071553" sldId="464"/>
        </pc:sldMkLst>
        <pc:spChg chg="mod">
          <ac:chgData name="director oeda.biz" userId="S::director@oeda.biz::8889bdf8-a236-4583-af66-9712991dc0b9" providerId="AD" clId="Web-{5CBBF2BD-443D-2617-3BF2-DD7ADB578531}" dt="2023-10-03T16:28:50.577" v="177" actId="20577"/>
          <ac:spMkLst>
            <pc:docMk/>
            <pc:sldMk cId="618071553" sldId="464"/>
            <ac:spMk id="9" creationId="{8EB848A6-0023-F69E-43A2-AF559EAE6742}"/>
          </ac:spMkLst>
        </pc:spChg>
        <pc:spChg chg="mod">
          <ac:chgData name="director oeda.biz" userId="S::director@oeda.biz::8889bdf8-a236-4583-af66-9712991dc0b9" providerId="AD" clId="Web-{5CBBF2BD-443D-2617-3BF2-DD7ADB578531}" dt="2023-10-03T16:29:38.860" v="191" actId="20577"/>
          <ac:spMkLst>
            <pc:docMk/>
            <pc:sldMk cId="618071553" sldId="464"/>
            <ac:spMk id="12" creationId="{F89F9921-2BFA-C5EE-59E7-95E53C60A1E0}"/>
          </ac:spMkLst>
        </pc:spChg>
        <pc:spChg chg="mod">
          <ac:chgData name="director oeda.biz" userId="S::director@oeda.biz::8889bdf8-a236-4583-af66-9712991dc0b9" providerId="AD" clId="Web-{5CBBF2BD-443D-2617-3BF2-DD7ADB578531}" dt="2023-10-03T16:29:04.796" v="180"/>
          <ac:spMkLst>
            <pc:docMk/>
            <pc:sldMk cId="618071553" sldId="464"/>
            <ac:spMk id="18" creationId="{60316E05-AA7C-7FA8-B485-A4AD2E65FA8B}"/>
          </ac:spMkLst>
        </pc:spChg>
        <pc:spChg chg="mod">
          <ac:chgData name="director oeda.biz" userId="S::director@oeda.biz::8889bdf8-a236-4583-af66-9712991dc0b9" providerId="AD" clId="Web-{5CBBF2BD-443D-2617-3BF2-DD7ADB578531}" dt="2023-10-03T16:29:01.734" v="179"/>
          <ac:spMkLst>
            <pc:docMk/>
            <pc:sldMk cId="618071553" sldId="464"/>
            <ac:spMk id="22" creationId="{6025630F-F267-1A67-1953-3C1306E34AA1}"/>
          </ac:spMkLst>
        </pc:spChg>
        <pc:spChg chg="mod">
          <ac:chgData name="director oeda.biz" userId="S::director@oeda.biz::8889bdf8-a236-4583-af66-9712991dc0b9" providerId="AD" clId="Web-{5CBBF2BD-443D-2617-3BF2-DD7ADB578531}" dt="2023-10-03T16:29:07.906" v="181"/>
          <ac:spMkLst>
            <pc:docMk/>
            <pc:sldMk cId="618071553" sldId="464"/>
            <ac:spMk id="24" creationId="{698A069D-AB37-24A2-C924-52C58B4BD150}"/>
          </ac:spMkLst>
        </pc:spChg>
      </pc:sldChg>
      <pc:sldChg chg="add del replId">
        <pc:chgData name="director oeda.biz" userId="S::director@oeda.biz::8889bdf8-a236-4583-af66-9712991dc0b9" providerId="AD" clId="Web-{5CBBF2BD-443D-2617-3BF2-DD7ADB578531}" dt="2023-10-03T16:16:52.302" v="85"/>
        <pc:sldMkLst>
          <pc:docMk/>
          <pc:sldMk cId="1811836650" sldId="464"/>
        </pc:sldMkLst>
      </pc:sldChg>
      <pc:sldChg chg="del">
        <pc:chgData name="director oeda.biz" userId="S::director@oeda.biz::8889bdf8-a236-4583-af66-9712991dc0b9" providerId="AD" clId="Web-{5CBBF2BD-443D-2617-3BF2-DD7ADB578531}" dt="2023-10-03T16:15:19.706" v="19"/>
        <pc:sldMkLst>
          <pc:docMk/>
          <pc:sldMk cId="3354009336" sldId="465"/>
        </pc:sldMkLst>
      </pc:sldChg>
      <pc:sldChg chg="del">
        <pc:chgData name="director oeda.biz" userId="S::director@oeda.biz::8889bdf8-a236-4583-af66-9712991dc0b9" providerId="AD" clId="Web-{5CBBF2BD-443D-2617-3BF2-DD7ADB578531}" dt="2023-10-03T16:15:19.706" v="18"/>
        <pc:sldMkLst>
          <pc:docMk/>
          <pc:sldMk cId="1652718815" sldId="466"/>
        </pc:sldMkLst>
      </pc:sldChg>
      <pc:sldChg chg="del">
        <pc:chgData name="director oeda.biz" userId="S::director@oeda.biz::8889bdf8-a236-4583-af66-9712991dc0b9" providerId="AD" clId="Web-{5CBBF2BD-443D-2617-3BF2-DD7ADB578531}" dt="2023-10-03T16:15:19.706" v="17"/>
        <pc:sldMkLst>
          <pc:docMk/>
          <pc:sldMk cId="2730821761" sldId="467"/>
        </pc:sldMkLst>
      </pc:sldChg>
      <pc:sldChg chg="del modTransition">
        <pc:chgData name="director oeda.biz" userId="S::director@oeda.biz::8889bdf8-a236-4583-af66-9712991dc0b9" providerId="AD" clId="Web-{5CBBF2BD-443D-2617-3BF2-DD7ADB578531}" dt="2023-10-03T16:40:45.055" v="196"/>
        <pc:sldMkLst>
          <pc:docMk/>
          <pc:sldMk cId="2920561377" sldId="468"/>
        </pc:sldMkLst>
      </pc:sldChg>
    </pc:docChg>
  </pc:docChgLst>
  <pc:docChgLst>
    <pc:chgData name="Guest User" userId="S::urn:spo:anon#2e3d981044d68b0ba47298e909ccf1f3dbf1c96d3256f7ef029310f96024b7cf::" providerId="AD" clId="Web-{3C5F8481-6A5A-FE32-5CC8-2C21B6D275DE}"/>
    <pc:docChg chg="addSld modSld">
      <pc:chgData name="Guest User" userId="S::urn:spo:anon#2e3d981044d68b0ba47298e909ccf1f3dbf1c96d3256f7ef029310f96024b7cf::" providerId="AD" clId="Web-{3C5F8481-6A5A-FE32-5CC8-2C21B6D275DE}" dt="2023-10-03T16:32:19.143" v="59" actId="20577"/>
      <pc:docMkLst>
        <pc:docMk/>
      </pc:docMkLst>
      <pc:sldChg chg="delSp modSp add replId delAnim">
        <pc:chgData name="Guest User" userId="S::urn:spo:anon#2e3d981044d68b0ba47298e909ccf1f3dbf1c96d3256f7ef029310f96024b7cf::" providerId="AD" clId="Web-{3C5F8481-6A5A-FE32-5CC8-2C21B6D275DE}" dt="2023-10-03T16:30:16.749" v="40" actId="20577"/>
        <pc:sldMkLst>
          <pc:docMk/>
          <pc:sldMk cId="3354009336" sldId="465"/>
        </pc:sldMkLst>
        <pc:spChg chg="mod">
          <ac:chgData name="Guest User" userId="S::urn:spo:anon#2e3d981044d68b0ba47298e909ccf1f3dbf1c96d3256f7ef029310f96024b7cf::" providerId="AD" clId="Web-{3C5F8481-6A5A-FE32-5CC8-2C21B6D275DE}" dt="2023-10-03T16:30:16.749" v="40" actId="20577"/>
          <ac:spMkLst>
            <pc:docMk/>
            <pc:sldMk cId="3354009336" sldId="465"/>
            <ac:spMk id="11" creationId="{00000000-0000-0000-0000-000000000000}"/>
          </ac:spMkLst>
        </pc:spChg>
        <pc:spChg chg="del">
          <ac:chgData name="Guest User" userId="S::urn:spo:anon#2e3d981044d68b0ba47298e909ccf1f3dbf1c96d3256f7ef029310f96024b7cf::" providerId="AD" clId="Web-{3C5F8481-6A5A-FE32-5CC8-2C21B6D275DE}" dt="2023-10-03T16:28:51.576" v="6"/>
          <ac:spMkLst>
            <pc:docMk/>
            <pc:sldMk cId="3354009336" sldId="465"/>
            <ac:spMk id="17" creationId="{53DFDF5F-2466-7BCF-BFD3-E46EE191381D}"/>
          </ac:spMkLst>
        </pc:spChg>
        <pc:spChg chg="del">
          <ac:chgData name="Guest User" userId="S::urn:spo:anon#2e3d981044d68b0ba47298e909ccf1f3dbf1c96d3256f7ef029310f96024b7cf::" providerId="AD" clId="Web-{3C5F8481-6A5A-FE32-5CC8-2C21B6D275DE}" dt="2023-10-03T16:28:54.106" v="7"/>
          <ac:spMkLst>
            <pc:docMk/>
            <pc:sldMk cId="3354009336" sldId="465"/>
            <ac:spMk id="18" creationId="{DABBC3F5-1F63-2B00-EA75-C6A19505B232}"/>
          </ac:spMkLst>
        </pc:spChg>
        <pc:spChg chg="del">
          <ac:chgData name="Guest User" userId="S::urn:spo:anon#2e3d981044d68b0ba47298e909ccf1f3dbf1c96d3256f7ef029310f96024b7cf::" providerId="AD" clId="Web-{3C5F8481-6A5A-FE32-5CC8-2C21B6D275DE}" dt="2023-10-03T16:28:56.263" v="8"/>
          <ac:spMkLst>
            <pc:docMk/>
            <pc:sldMk cId="3354009336" sldId="465"/>
            <ac:spMk id="19" creationId="{37484F24-30F7-639C-E3ED-AF1FC6FCE36C}"/>
          </ac:spMkLst>
        </pc:spChg>
        <pc:picChg chg="del">
          <ac:chgData name="Guest User" userId="S::urn:spo:anon#2e3d981044d68b0ba47298e909ccf1f3dbf1c96d3256f7ef029310f96024b7cf::" providerId="AD" clId="Web-{3C5F8481-6A5A-FE32-5CC8-2C21B6D275DE}" dt="2023-10-03T16:28:57.872" v="9"/>
          <ac:picMkLst>
            <pc:docMk/>
            <pc:sldMk cId="3354009336" sldId="465"/>
            <ac:picMk id="20" creationId="{9326F8E1-1AC1-D1AF-E651-F03205596145}"/>
          </ac:picMkLst>
        </pc:picChg>
        <pc:picChg chg="del">
          <ac:chgData name="Guest User" userId="S::urn:spo:anon#2e3d981044d68b0ba47298e909ccf1f3dbf1c96d3256f7ef029310f96024b7cf::" providerId="AD" clId="Web-{3C5F8481-6A5A-FE32-5CC8-2C21B6D275DE}" dt="2023-10-03T16:29:00.372" v="11"/>
          <ac:picMkLst>
            <pc:docMk/>
            <pc:sldMk cId="3354009336" sldId="465"/>
            <ac:picMk id="21" creationId="{8083330A-CA59-E4FE-9F67-066330B4C123}"/>
          </ac:picMkLst>
        </pc:picChg>
        <pc:picChg chg="del">
          <ac:chgData name="Guest User" userId="S::urn:spo:anon#2e3d981044d68b0ba47298e909ccf1f3dbf1c96d3256f7ef029310f96024b7cf::" providerId="AD" clId="Web-{3C5F8481-6A5A-FE32-5CC8-2C21B6D275DE}" dt="2023-10-03T16:29:00.341" v="10"/>
          <ac:picMkLst>
            <pc:docMk/>
            <pc:sldMk cId="3354009336" sldId="465"/>
            <ac:picMk id="24" creationId="{EA84C3AC-B525-581F-AB76-ECF122931ABD}"/>
          </ac:picMkLst>
        </pc:picChg>
      </pc:sldChg>
      <pc:sldChg chg="modSp add replId">
        <pc:chgData name="Guest User" userId="S::urn:spo:anon#2e3d981044d68b0ba47298e909ccf1f3dbf1c96d3256f7ef029310f96024b7cf::" providerId="AD" clId="Web-{3C5F8481-6A5A-FE32-5CC8-2C21B6D275DE}" dt="2023-10-03T16:30:57.188" v="46" actId="20577"/>
        <pc:sldMkLst>
          <pc:docMk/>
          <pc:sldMk cId="1652718815" sldId="466"/>
        </pc:sldMkLst>
        <pc:spChg chg="mod">
          <ac:chgData name="Guest User" userId="S::urn:spo:anon#2e3d981044d68b0ba47298e909ccf1f3dbf1c96d3256f7ef029310f96024b7cf::" providerId="AD" clId="Web-{3C5F8481-6A5A-FE32-5CC8-2C21B6D275DE}" dt="2023-10-03T16:30:57.188" v="46" actId="20577"/>
          <ac:spMkLst>
            <pc:docMk/>
            <pc:sldMk cId="1652718815" sldId="466"/>
            <ac:spMk id="11" creationId="{00000000-0000-0000-0000-000000000000}"/>
          </ac:spMkLst>
        </pc:spChg>
      </pc:sldChg>
      <pc:sldChg chg="modSp add replId">
        <pc:chgData name="Guest User" userId="S::urn:spo:anon#2e3d981044d68b0ba47298e909ccf1f3dbf1c96d3256f7ef029310f96024b7cf::" providerId="AD" clId="Web-{3C5F8481-6A5A-FE32-5CC8-2C21B6D275DE}" dt="2023-10-03T16:31:57.690" v="55" actId="20577"/>
        <pc:sldMkLst>
          <pc:docMk/>
          <pc:sldMk cId="2730821761" sldId="467"/>
        </pc:sldMkLst>
        <pc:spChg chg="mod">
          <ac:chgData name="Guest User" userId="S::urn:spo:anon#2e3d981044d68b0ba47298e909ccf1f3dbf1c96d3256f7ef029310f96024b7cf::" providerId="AD" clId="Web-{3C5F8481-6A5A-FE32-5CC8-2C21B6D275DE}" dt="2023-10-03T16:31:57.690" v="55" actId="20577"/>
          <ac:spMkLst>
            <pc:docMk/>
            <pc:sldMk cId="2730821761" sldId="467"/>
            <ac:spMk id="11" creationId="{00000000-0000-0000-0000-000000000000}"/>
          </ac:spMkLst>
        </pc:spChg>
      </pc:sldChg>
      <pc:sldChg chg="modSp add replId">
        <pc:chgData name="Guest User" userId="S::urn:spo:anon#2e3d981044d68b0ba47298e909ccf1f3dbf1c96d3256f7ef029310f96024b7cf::" providerId="AD" clId="Web-{3C5F8481-6A5A-FE32-5CC8-2C21B6D275DE}" dt="2023-10-03T16:32:19.143" v="59" actId="20577"/>
        <pc:sldMkLst>
          <pc:docMk/>
          <pc:sldMk cId="1944696891" sldId="469"/>
        </pc:sldMkLst>
        <pc:spChg chg="mod">
          <ac:chgData name="Guest User" userId="S::urn:spo:anon#2e3d981044d68b0ba47298e909ccf1f3dbf1c96d3256f7ef029310f96024b7cf::" providerId="AD" clId="Web-{3C5F8481-6A5A-FE32-5CC8-2C21B6D275DE}" dt="2023-10-03T16:32:19.143" v="59" actId="20577"/>
          <ac:spMkLst>
            <pc:docMk/>
            <pc:sldMk cId="1944696891" sldId="469"/>
            <ac:spMk id="11" creationId="{00000000-0000-0000-0000-000000000000}"/>
          </ac:spMkLst>
        </pc:spChg>
      </pc:sldChg>
    </pc:docChg>
  </pc:docChgLst>
  <pc:docChgLst>
    <pc:chgData name="Guest User" userId="S::urn:spo:anon#2e3d981044d68b0ba47298e909ccf1f3dbf1c96d3256f7ef029310f96024b7cf::" providerId="AD" clId="Web-{D60C6CB8-C908-46FF-F454-885E39B71A68}"/>
    <pc:docChg chg="modSld">
      <pc:chgData name="Guest User" userId="S::urn:spo:anon#2e3d981044d68b0ba47298e909ccf1f3dbf1c96d3256f7ef029310f96024b7cf::" providerId="AD" clId="Web-{D60C6CB8-C908-46FF-F454-885E39B71A68}" dt="2023-10-03T16:31:56.092" v="21" actId="20577"/>
      <pc:docMkLst>
        <pc:docMk/>
      </pc:docMkLst>
      <pc:sldChg chg="modSp">
        <pc:chgData name="Guest User" userId="S::urn:spo:anon#2e3d981044d68b0ba47298e909ccf1f3dbf1c96d3256f7ef029310f96024b7cf::" providerId="AD" clId="Web-{D60C6CB8-C908-46FF-F454-885E39B71A68}" dt="2023-10-03T16:31:56.092" v="21" actId="20577"/>
        <pc:sldMkLst>
          <pc:docMk/>
          <pc:sldMk cId="1652718815" sldId="466"/>
        </pc:sldMkLst>
        <pc:spChg chg="mod">
          <ac:chgData name="Guest User" userId="S::urn:spo:anon#2e3d981044d68b0ba47298e909ccf1f3dbf1c96d3256f7ef029310f96024b7cf::" providerId="AD" clId="Web-{D60C6CB8-C908-46FF-F454-885E39B71A68}" dt="2023-10-03T16:31:56.092" v="21" actId="20577"/>
          <ac:spMkLst>
            <pc:docMk/>
            <pc:sldMk cId="1652718815" sldId="466"/>
            <ac:spMk id="11" creationId="{00000000-0000-0000-0000-000000000000}"/>
          </ac:spMkLst>
        </pc:spChg>
      </pc:sldChg>
    </pc:docChg>
  </pc:docChgLst>
  <pc:docChgLst>
    <pc:chgData name="Guest User" userId="S::urn:spo:anon#2e3d981044d68b0ba47298e909ccf1f3dbf1c96d3256f7ef029310f96024b7cf::" providerId="AD" clId="Web-{D057C03A-739D-0E1B-BE88-4B65A501A7DA}"/>
    <pc:docChg chg="modSld">
      <pc:chgData name="Guest User" userId="S::urn:spo:anon#2e3d981044d68b0ba47298e909ccf1f3dbf1c96d3256f7ef029310f96024b7cf::" providerId="AD" clId="Web-{D057C03A-739D-0E1B-BE88-4B65A501A7DA}" dt="2023-10-03T16:36:14.124" v="19" actId="20577"/>
      <pc:docMkLst>
        <pc:docMk/>
      </pc:docMkLst>
      <pc:sldChg chg="modSp">
        <pc:chgData name="Guest User" userId="S::urn:spo:anon#2e3d981044d68b0ba47298e909ccf1f3dbf1c96d3256f7ef029310f96024b7cf::" providerId="AD" clId="Web-{D057C03A-739D-0E1B-BE88-4B65A501A7DA}" dt="2023-10-03T16:36:14.124" v="19" actId="20577"/>
        <pc:sldMkLst>
          <pc:docMk/>
          <pc:sldMk cId="88764075" sldId="457"/>
        </pc:sldMkLst>
        <pc:spChg chg="mod">
          <ac:chgData name="Guest User" userId="S::urn:spo:anon#2e3d981044d68b0ba47298e909ccf1f3dbf1c96d3256f7ef029310f96024b7cf::" providerId="AD" clId="Web-{D057C03A-739D-0E1B-BE88-4B65A501A7DA}" dt="2023-10-03T16:36:14.124" v="19" actId="20577"/>
          <ac:spMkLst>
            <pc:docMk/>
            <pc:sldMk cId="88764075" sldId="457"/>
            <ac:spMk id="11" creationId="{00000000-0000-0000-0000-000000000000}"/>
          </ac:spMkLst>
        </pc:spChg>
      </pc:sldChg>
    </pc:docChg>
  </pc:docChgLst>
  <pc:docChgLst>
    <pc:chgData name="Guest User" userId="S::urn:spo:anon#2e3d981044d68b0ba47298e909ccf1f3dbf1c96d3256f7ef029310f96024b7cf::" providerId="AD" clId="Web-{0E78FE50-F5EF-ADD7-6B41-1B6F5E6B2DFE}"/>
    <pc:docChg chg="addSld delSld modSld sldOrd">
      <pc:chgData name="Guest User" userId="S::urn:spo:anon#2e3d981044d68b0ba47298e909ccf1f3dbf1c96d3256f7ef029310f96024b7cf::" providerId="AD" clId="Web-{0E78FE50-F5EF-ADD7-6B41-1B6F5E6B2DFE}" dt="2023-10-03T18:57:06.768" v="166"/>
      <pc:docMkLst>
        <pc:docMk/>
      </pc:docMkLst>
      <pc:sldChg chg="del">
        <pc:chgData name="Guest User" userId="S::urn:spo:anon#2e3d981044d68b0ba47298e909ccf1f3dbf1c96d3256f7ef029310f96024b7cf::" providerId="AD" clId="Web-{0E78FE50-F5EF-ADD7-6B41-1B6F5E6B2DFE}" dt="2023-10-03T18:57:06.768" v="166"/>
        <pc:sldMkLst>
          <pc:docMk/>
          <pc:sldMk cId="1358399901" sldId="458"/>
        </pc:sldMkLst>
      </pc:sldChg>
      <pc:sldChg chg="delSp modSp delAnim">
        <pc:chgData name="Guest User" userId="S::urn:spo:anon#2e3d981044d68b0ba47298e909ccf1f3dbf1c96d3256f7ef029310f96024b7cf::" providerId="AD" clId="Web-{0E78FE50-F5EF-ADD7-6B41-1B6F5E6B2DFE}" dt="2023-10-03T18:15:24.931" v="141" actId="20577"/>
        <pc:sldMkLst>
          <pc:docMk/>
          <pc:sldMk cId="618071553" sldId="464"/>
        </pc:sldMkLst>
        <pc:spChg chg="del mod">
          <ac:chgData name="Guest User" userId="S::urn:spo:anon#2e3d981044d68b0ba47298e909ccf1f3dbf1c96d3256f7ef029310f96024b7cf::" providerId="AD" clId="Web-{0E78FE50-F5EF-ADD7-6B41-1B6F5E6B2DFE}" dt="2023-10-03T18:09:44.264" v="37"/>
          <ac:spMkLst>
            <pc:docMk/>
            <pc:sldMk cId="618071553" sldId="464"/>
            <ac:spMk id="9" creationId="{8EB848A6-0023-F69E-43A2-AF559EAE6742}"/>
          </ac:spMkLst>
        </pc:spChg>
        <pc:spChg chg="del">
          <ac:chgData name="Guest User" userId="S::urn:spo:anon#2e3d981044d68b0ba47298e909ccf1f3dbf1c96d3256f7ef029310f96024b7cf::" providerId="AD" clId="Web-{0E78FE50-F5EF-ADD7-6B41-1B6F5E6B2DFE}" dt="2023-10-03T18:10:41.563" v="38"/>
          <ac:spMkLst>
            <pc:docMk/>
            <pc:sldMk cId="618071553" sldId="464"/>
            <ac:spMk id="12" creationId="{F89F9921-2BFA-C5EE-59E7-95E53C60A1E0}"/>
          </ac:spMkLst>
        </pc:spChg>
        <pc:spChg chg="mod">
          <ac:chgData name="Guest User" userId="S::urn:spo:anon#2e3d981044d68b0ba47298e909ccf1f3dbf1c96d3256f7ef029310f96024b7cf::" providerId="AD" clId="Web-{0E78FE50-F5EF-ADD7-6B41-1B6F5E6B2DFE}" dt="2023-10-03T18:09:22.560" v="35" actId="20577"/>
          <ac:spMkLst>
            <pc:docMk/>
            <pc:sldMk cId="618071553" sldId="464"/>
            <ac:spMk id="16" creationId="{5EE3DB6B-73F7-A24C-C271-72E64BA02EE2}"/>
          </ac:spMkLst>
        </pc:spChg>
        <pc:spChg chg="mod">
          <ac:chgData name="Guest User" userId="S::urn:spo:anon#2e3d981044d68b0ba47298e909ccf1f3dbf1c96d3256f7ef029310f96024b7cf::" providerId="AD" clId="Web-{0E78FE50-F5EF-ADD7-6B41-1B6F5E6B2DFE}" dt="2023-10-03T18:15:24.931" v="141" actId="20577"/>
          <ac:spMkLst>
            <pc:docMk/>
            <pc:sldMk cId="618071553" sldId="464"/>
            <ac:spMk id="18" creationId="{60316E05-AA7C-7FA8-B485-A4AD2E65FA8B}"/>
          </ac:spMkLst>
        </pc:spChg>
        <pc:spChg chg="del">
          <ac:chgData name="Guest User" userId="S::urn:spo:anon#2e3d981044d68b0ba47298e909ccf1f3dbf1c96d3256f7ef029310f96024b7cf::" providerId="AD" clId="Web-{0E78FE50-F5EF-ADD7-6B41-1B6F5E6B2DFE}" dt="2023-10-03T18:10:55.297" v="41"/>
          <ac:spMkLst>
            <pc:docMk/>
            <pc:sldMk cId="618071553" sldId="464"/>
            <ac:spMk id="22" creationId="{6025630F-F267-1A67-1953-3C1306E34AA1}"/>
          </ac:spMkLst>
        </pc:spChg>
        <pc:spChg chg="del">
          <ac:chgData name="Guest User" userId="S::urn:spo:anon#2e3d981044d68b0ba47298e909ccf1f3dbf1c96d3256f7ef029310f96024b7cf::" providerId="AD" clId="Web-{0E78FE50-F5EF-ADD7-6B41-1B6F5E6B2DFE}" dt="2023-10-03T18:10:49.391" v="40"/>
          <ac:spMkLst>
            <pc:docMk/>
            <pc:sldMk cId="618071553" sldId="464"/>
            <ac:spMk id="24" creationId="{698A069D-AB37-24A2-C924-52C58B4BD150}"/>
          </ac:spMkLst>
        </pc:spChg>
      </pc:sldChg>
      <pc:sldChg chg="addSp modSp">
        <pc:chgData name="Guest User" userId="S::urn:spo:anon#2e3d981044d68b0ba47298e909ccf1f3dbf1c96d3256f7ef029310f96024b7cf::" providerId="AD" clId="Web-{0E78FE50-F5EF-ADD7-6B41-1B6F5E6B2DFE}" dt="2023-10-03T17:53:00.544" v="7" actId="1076"/>
        <pc:sldMkLst>
          <pc:docMk/>
          <pc:sldMk cId="3354009336" sldId="465"/>
        </pc:sldMkLst>
        <pc:spChg chg="mod">
          <ac:chgData name="Guest User" userId="S::urn:spo:anon#2e3d981044d68b0ba47298e909ccf1f3dbf1c96d3256f7ef029310f96024b7cf::" providerId="AD" clId="Web-{0E78FE50-F5EF-ADD7-6B41-1B6F5E6B2DFE}" dt="2023-10-03T17:52:08.964" v="1" actId="20577"/>
          <ac:spMkLst>
            <pc:docMk/>
            <pc:sldMk cId="3354009336" sldId="465"/>
            <ac:spMk id="11" creationId="{00000000-0000-0000-0000-000000000000}"/>
          </ac:spMkLst>
        </pc:spChg>
        <pc:picChg chg="add mod">
          <ac:chgData name="Guest User" userId="S::urn:spo:anon#2e3d981044d68b0ba47298e909ccf1f3dbf1c96d3256f7ef029310f96024b7cf::" providerId="AD" clId="Web-{0E78FE50-F5EF-ADD7-6B41-1B6F5E6B2DFE}" dt="2023-10-03T17:53:00.544" v="7" actId="1076"/>
          <ac:picMkLst>
            <pc:docMk/>
            <pc:sldMk cId="3354009336" sldId="465"/>
            <ac:picMk id="8" creationId="{DF2C495D-D3C7-C081-B21B-AA29C83D8BEB}"/>
          </ac:picMkLst>
        </pc:picChg>
      </pc:sldChg>
      <pc:sldChg chg="addSp modSp">
        <pc:chgData name="Guest User" userId="S::urn:spo:anon#2e3d981044d68b0ba47298e909ccf1f3dbf1c96d3256f7ef029310f96024b7cf::" providerId="AD" clId="Web-{0E78FE50-F5EF-ADD7-6B41-1B6F5E6B2DFE}" dt="2023-10-03T18:20:46.864" v="154" actId="20577"/>
        <pc:sldMkLst>
          <pc:docMk/>
          <pc:sldMk cId="1652718815" sldId="466"/>
        </pc:sldMkLst>
        <pc:spChg chg="mod">
          <ac:chgData name="Guest User" userId="S::urn:spo:anon#2e3d981044d68b0ba47298e909ccf1f3dbf1c96d3256f7ef029310f96024b7cf::" providerId="AD" clId="Web-{0E78FE50-F5EF-ADD7-6B41-1B6F5E6B2DFE}" dt="2023-10-03T18:20:46.864" v="154" actId="20577"/>
          <ac:spMkLst>
            <pc:docMk/>
            <pc:sldMk cId="1652718815" sldId="466"/>
            <ac:spMk id="11" creationId="{00000000-0000-0000-0000-000000000000}"/>
          </ac:spMkLst>
        </pc:spChg>
        <pc:picChg chg="add mod">
          <ac:chgData name="Guest User" userId="S::urn:spo:anon#2e3d981044d68b0ba47298e909ccf1f3dbf1c96d3256f7ef029310f96024b7cf::" providerId="AD" clId="Web-{0E78FE50-F5EF-ADD7-6B41-1B6F5E6B2DFE}" dt="2023-10-03T18:20:16.941" v="146" actId="1076"/>
          <ac:picMkLst>
            <pc:docMk/>
            <pc:sldMk cId="1652718815" sldId="466"/>
            <ac:picMk id="8" creationId="{2D38D8B2-D101-78C6-0496-59162B3EAA6A}"/>
          </ac:picMkLst>
        </pc:picChg>
      </pc:sldChg>
      <pc:sldChg chg="addSp modSp ord">
        <pc:chgData name="Guest User" userId="S::urn:spo:anon#2e3d981044d68b0ba47298e909ccf1f3dbf1c96d3256f7ef029310f96024b7cf::" providerId="AD" clId="Web-{0E78FE50-F5EF-ADD7-6B41-1B6F5E6B2DFE}" dt="2023-10-03T18:26:40.719" v="165" actId="1076"/>
        <pc:sldMkLst>
          <pc:docMk/>
          <pc:sldMk cId="2730821761" sldId="467"/>
        </pc:sldMkLst>
        <pc:picChg chg="add mod">
          <ac:chgData name="Guest User" userId="S::urn:spo:anon#2e3d981044d68b0ba47298e909ccf1f3dbf1c96d3256f7ef029310f96024b7cf::" providerId="AD" clId="Web-{0E78FE50-F5EF-ADD7-6B41-1B6F5E6B2DFE}" dt="2023-10-03T18:26:40.719" v="165" actId="1076"/>
          <ac:picMkLst>
            <pc:docMk/>
            <pc:sldMk cId="2730821761" sldId="467"/>
            <ac:picMk id="8" creationId="{45359090-4EB7-3EB8-F0EA-8ED152C4EA57}"/>
          </ac:picMkLst>
        </pc:picChg>
      </pc:sldChg>
      <pc:sldChg chg="addSp modSp">
        <pc:chgData name="Guest User" userId="S::urn:spo:anon#2e3d981044d68b0ba47298e909ccf1f3dbf1c96d3256f7ef029310f96024b7cf::" providerId="AD" clId="Web-{0E78FE50-F5EF-ADD7-6B41-1B6F5E6B2DFE}" dt="2023-10-03T18:24:15.433" v="162" actId="1076"/>
        <pc:sldMkLst>
          <pc:docMk/>
          <pc:sldMk cId="1944696891" sldId="469"/>
        </pc:sldMkLst>
        <pc:spChg chg="mod">
          <ac:chgData name="Guest User" userId="S::urn:spo:anon#2e3d981044d68b0ba47298e909ccf1f3dbf1c96d3256f7ef029310f96024b7cf::" providerId="AD" clId="Web-{0E78FE50-F5EF-ADD7-6B41-1B6F5E6B2DFE}" dt="2023-10-03T18:22:14.054" v="159" actId="20577"/>
          <ac:spMkLst>
            <pc:docMk/>
            <pc:sldMk cId="1944696891" sldId="469"/>
            <ac:spMk id="11" creationId="{00000000-0000-0000-0000-000000000000}"/>
          </ac:spMkLst>
        </pc:spChg>
        <pc:picChg chg="add mod">
          <ac:chgData name="Guest User" userId="S::urn:spo:anon#2e3d981044d68b0ba47298e909ccf1f3dbf1c96d3256f7ef029310f96024b7cf::" providerId="AD" clId="Web-{0E78FE50-F5EF-ADD7-6B41-1B6F5E6B2DFE}" dt="2023-10-03T18:24:15.433" v="162" actId="1076"/>
          <ac:picMkLst>
            <pc:docMk/>
            <pc:sldMk cId="1944696891" sldId="469"/>
            <ac:picMk id="8" creationId="{DD6F3CEC-2F54-04D6-AB18-3EEBDF265720}"/>
          </ac:picMkLst>
        </pc:picChg>
      </pc:sldChg>
      <pc:sldChg chg="addSp delSp modSp add replId">
        <pc:chgData name="Guest User" userId="S::urn:spo:anon#2e3d981044d68b0ba47298e909ccf1f3dbf1c96d3256f7ef029310f96024b7cf::" providerId="AD" clId="Web-{0E78FE50-F5EF-ADD7-6B41-1B6F5E6B2DFE}" dt="2023-10-03T18:07:41.197" v="29" actId="14100"/>
        <pc:sldMkLst>
          <pc:docMk/>
          <pc:sldMk cId="1256360187" sldId="470"/>
        </pc:sldMkLst>
        <pc:picChg chg="del">
          <ac:chgData name="Guest User" userId="S::urn:spo:anon#2e3d981044d68b0ba47298e909ccf1f3dbf1c96d3256f7ef029310f96024b7cf::" providerId="AD" clId="Web-{0E78FE50-F5EF-ADD7-6B41-1B6F5E6B2DFE}" dt="2023-10-03T17:54:12.015" v="10"/>
          <ac:picMkLst>
            <pc:docMk/>
            <pc:sldMk cId="1256360187" sldId="470"/>
            <ac:picMk id="8" creationId="{DF2C495D-D3C7-C081-B21B-AA29C83D8BEB}"/>
          </ac:picMkLst>
        </pc:picChg>
        <pc:picChg chg="add mod">
          <ac:chgData name="Guest User" userId="S::urn:spo:anon#2e3d981044d68b0ba47298e909ccf1f3dbf1c96d3256f7ef029310f96024b7cf::" providerId="AD" clId="Web-{0E78FE50-F5EF-ADD7-6B41-1B6F5E6B2DFE}" dt="2023-10-03T18:07:41.197" v="29" actId="14100"/>
          <ac:picMkLst>
            <pc:docMk/>
            <pc:sldMk cId="1256360187" sldId="470"/>
            <ac:picMk id="9" creationId="{C4465B4B-558A-6B00-FC4E-DD639845240D}"/>
          </ac:picMkLst>
        </pc:picChg>
        <pc:picChg chg="add mod">
          <ac:chgData name="Guest User" userId="S::urn:spo:anon#2e3d981044d68b0ba47298e909ccf1f3dbf1c96d3256f7ef029310f96024b7cf::" providerId="AD" clId="Web-{0E78FE50-F5EF-ADD7-6B41-1B6F5E6B2DFE}" dt="2023-10-03T18:07:34.431" v="28" actId="14100"/>
          <ac:picMkLst>
            <pc:docMk/>
            <pc:sldMk cId="1256360187" sldId="470"/>
            <ac:picMk id="10" creationId="{F5155779-62E7-D0F9-3681-5CE98339E694}"/>
          </ac:picMkLst>
        </pc:picChg>
      </pc:sldChg>
      <pc:sldChg chg="addSp delSp modSp add replId">
        <pc:chgData name="Guest User" userId="S::urn:spo:anon#2e3d981044d68b0ba47298e909ccf1f3dbf1c96d3256f7ef029310f96024b7cf::" providerId="AD" clId="Web-{0E78FE50-F5EF-ADD7-6B41-1B6F5E6B2DFE}" dt="2023-10-03T18:05:46.912" v="24" actId="1076"/>
        <pc:sldMkLst>
          <pc:docMk/>
          <pc:sldMk cId="1495525975" sldId="471"/>
        </pc:sldMkLst>
        <pc:picChg chg="del">
          <ac:chgData name="Guest User" userId="S::urn:spo:anon#2e3d981044d68b0ba47298e909ccf1f3dbf1c96d3256f7ef029310f96024b7cf::" providerId="AD" clId="Web-{0E78FE50-F5EF-ADD7-6B41-1B6F5E6B2DFE}" dt="2023-10-03T18:05:40.350" v="22"/>
          <ac:picMkLst>
            <pc:docMk/>
            <pc:sldMk cId="1495525975" sldId="471"/>
            <ac:picMk id="8" creationId="{DF2C495D-D3C7-C081-B21B-AA29C83D8BEB}"/>
          </ac:picMkLst>
        </pc:picChg>
        <pc:picChg chg="add mod">
          <ac:chgData name="Guest User" userId="S::urn:spo:anon#2e3d981044d68b0ba47298e909ccf1f3dbf1c96d3256f7ef029310f96024b7cf::" providerId="AD" clId="Web-{0E78FE50-F5EF-ADD7-6B41-1B6F5E6B2DFE}" dt="2023-10-03T18:05:46.912" v="24" actId="1076"/>
          <ac:picMkLst>
            <pc:docMk/>
            <pc:sldMk cId="1495525975" sldId="471"/>
            <ac:picMk id="9" creationId="{98CBCA4E-1320-AC68-E84E-795199DCC0B1}"/>
          </ac:picMkLst>
        </pc:picChg>
      </pc:sldChg>
    </pc:docChg>
  </pc:docChgLst>
  <pc:docChgLst>
    <pc:chgData name="Guest User" userId="S::urn:spo:anon#2e3d981044d68b0ba47298e909ccf1f3dbf1c96d3256f7ef029310f96024b7cf::" providerId="AD" clId="Web-{35566F83-0F2C-ACA6-CAB2-C02A680B2902}"/>
    <pc:docChg chg="addSld delSld modSld addSection delSection">
      <pc:chgData name="Guest User" userId="S::urn:spo:anon#2e3d981044d68b0ba47298e909ccf1f3dbf1c96d3256f7ef029310f96024b7cf::" providerId="AD" clId="Web-{35566F83-0F2C-ACA6-CAB2-C02A680B2902}" dt="2023-10-03T16:30:40.687" v="5"/>
      <pc:docMkLst>
        <pc:docMk/>
      </pc:docMkLst>
      <pc:sldChg chg="new del">
        <pc:chgData name="Guest User" userId="S::urn:spo:anon#2e3d981044d68b0ba47298e909ccf1f3dbf1c96d3256f7ef029310f96024b7cf::" providerId="AD" clId="Web-{35566F83-0F2C-ACA6-CAB2-C02A680B2902}" dt="2023-10-03T16:27:15.565" v="1"/>
        <pc:sldMkLst>
          <pc:docMk/>
          <pc:sldMk cId="1858629883" sldId="464"/>
        </pc:sldMkLst>
      </pc:sldChg>
      <pc:sldChg chg="add mod replId modShow">
        <pc:chgData name="Guest User" userId="S::urn:spo:anon#2e3d981044d68b0ba47298e909ccf1f3dbf1c96d3256f7ef029310f96024b7cf::" providerId="AD" clId="Web-{35566F83-0F2C-ACA6-CAB2-C02A680B2902}" dt="2023-10-03T16:30:40.687" v="5"/>
        <pc:sldMkLst>
          <pc:docMk/>
          <pc:sldMk cId="2920561377" sldId="468"/>
        </pc:sldMkLst>
      </pc:sldChg>
    </pc:docChg>
  </pc:docChgLst>
  <pc:docChgLst>
    <pc:chgData name="director oeda.biz" userId="S::director@oeda.biz::8889bdf8-a236-4583-af66-9712991dc0b9" providerId="AD" clId="Web-{BC7D0F6C-0BE8-BCE9-5278-82BEE17CD4D7}"/>
    <pc:docChg chg="modSld">
      <pc:chgData name="director oeda.biz" userId="S::director@oeda.biz::8889bdf8-a236-4583-af66-9712991dc0b9" providerId="AD" clId="Web-{BC7D0F6C-0BE8-BCE9-5278-82BEE17CD4D7}" dt="2023-10-09T16:06:29.176" v="51" actId="1076"/>
      <pc:docMkLst>
        <pc:docMk/>
      </pc:docMkLst>
      <pc:sldChg chg="addSp modSp addAnim">
        <pc:chgData name="director oeda.biz" userId="S::director@oeda.biz::8889bdf8-a236-4583-af66-9712991dc0b9" providerId="AD" clId="Web-{BC7D0F6C-0BE8-BCE9-5278-82BEE17CD4D7}" dt="2023-10-09T16:06:29.176" v="51" actId="1076"/>
        <pc:sldMkLst>
          <pc:docMk/>
          <pc:sldMk cId="1181642739" sldId="271"/>
        </pc:sldMkLst>
        <pc:spChg chg="mod">
          <ac:chgData name="director oeda.biz" userId="S::director@oeda.biz::8889bdf8-a236-4583-af66-9712991dc0b9" providerId="AD" clId="Web-{BC7D0F6C-0BE8-BCE9-5278-82BEE17CD4D7}" dt="2023-10-09T16:00:21.586" v="0" actId="1076"/>
          <ac:spMkLst>
            <pc:docMk/>
            <pc:sldMk cId="1181642739" sldId="271"/>
            <ac:spMk id="8" creationId="{66ABFD53-6E79-9FBC-7A57-A2185A85E3FA}"/>
          </ac:spMkLst>
        </pc:spChg>
        <pc:spChg chg="add mod">
          <ac:chgData name="director oeda.biz" userId="S::director@oeda.biz::8889bdf8-a236-4583-af66-9712991dc0b9" providerId="AD" clId="Web-{BC7D0F6C-0BE8-BCE9-5278-82BEE17CD4D7}" dt="2023-10-09T16:05:12.361" v="38" actId="1076"/>
          <ac:spMkLst>
            <pc:docMk/>
            <pc:sldMk cId="1181642739" sldId="271"/>
            <ac:spMk id="10" creationId="{E8E6F846-A78C-168A-7FE4-13551603E70B}"/>
          </ac:spMkLst>
        </pc:spChg>
        <pc:spChg chg="add mod">
          <ac:chgData name="director oeda.biz" userId="S::director@oeda.biz::8889bdf8-a236-4583-af66-9712991dc0b9" providerId="AD" clId="Web-{BC7D0F6C-0BE8-BCE9-5278-82BEE17CD4D7}" dt="2023-10-09T16:05:23.205" v="41" actId="1076"/>
          <ac:spMkLst>
            <pc:docMk/>
            <pc:sldMk cId="1181642739" sldId="271"/>
            <ac:spMk id="13" creationId="{8C2BC0B8-E113-339A-E190-061B84BD8133}"/>
          </ac:spMkLst>
        </pc:spChg>
        <pc:spChg chg="mod">
          <ac:chgData name="director oeda.biz" userId="S::director@oeda.biz::8889bdf8-a236-4583-af66-9712991dc0b9" providerId="AD" clId="Web-{BC7D0F6C-0BE8-BCE9-5278-82BEE17CD4D7}" dt="2023-10-09T16:06:29.176" v="51" actId="1076"/>
          <ac:spMkLst>
            <pc:docMk/>
            <pc:sldMk cId="1181642739" sldId="271"/>
            <ac:spMk id="16" creationId="{74BC8AD6-D3E4-BC7C-A5F2-F0D3E38AE026}"/>
          </ac:spMkLst>
        </pc:spChg>
        <pc:spChg chg="mod">
          <ac:chgData name="director oeda.biz" userId="S::director@oeda.biz::8889bdf8-a236-4583-af66-9712991dc0b9" providerId="AD" clId="Web-{BC7D0F6C-0BE8-BCE9-5278-82BEE17CD4D7}" dt="2023-10-09T16:06:16.645" v="50" actId="1076"/>
          <ac:spMkLst>
            <pc:docMk/>
            <pc:sldMk cId="1181642739" sldId="271"/>
            <ac:spMk id="18" creationId="{C299090A-5AE7-07E7-E8A0-BBF711BDAF09}"/>
          </ac:spMkLst>
        </pc:spChg>
        <pc:spChg chg="mod">
          <ac:chgData name="director oeda.biz" userId="S::director@oeda.biz::8889bdf8-a236-4583-af66-9712991dc0b9" providerId="AD" clId="Web-{BC7D0F6C-0BE8-BCE9-5278-82BEE17CD4D7}" dt="2023-10-09T16:06:02.222" v="48" actId="1076"/>
          <ac:spMkLst>
            <pc:docMk/>
            <pc:sldMk cId="1181642739" sldId="271"/>
            <ac:spMk id="19" creationId="{175441F3-71B8-87EC-3572-9CBF3D0D80AF}"/>
          </ac:spMkLst>
        </pc:spChg>
        <pc:spChg chg="mod">
          <ac:chgData name="director oeda.biz" userId="S::director@oeda.biz::8889bdf8-a236-4583-af66-9712991dc0b9" providerId="AD" clId="Web-{BC7D0F6C-0BE8-BCE9-5278-82BEE17CD4D7}" dt="2023-10-09T16:04:55.345" v="34" actId="1076"/>
          <ac:spMkLst>
            <pc:docMk/>
            <pc:sldMk cId="1181642739" sldId="271"/>
            <ac:spMk id="21" creationId="{9545F306-4CF3-7E2A-AF52-4D112EFE439C}"/>
          </ac:spMkLst>
        </pc:spChg>
        <pc:spChg chg="mod">
          <ac:chgData name="director oeda.biz" userId="S::director@oeda.biz::8889bdf8-a236-4583-af66-9712991dc0b9" providerId="AD" clId="Web-{BC7D0F6C-0BE8-BCE9-5278-82BEE17CD4D7}" dt="2023-10-09T16:05:28.268" v="42" actId="1076"/>
          <ac:spMkLst>
            <pc:docMk/>
            <pc:sldMk cId="1181642739" sldId="271"/>
            <ac:spMk id="23" creationId="{B213D957-8720-0EE2-A13A-476B9E1B8539}"/>
          </ac:spMkLst>
        </pc:spChg>
        <pc:spChg chg="mod">
          <ac:chgData name="director oeda.biz" userId="S::director@oeda.biz::8889bdf8-a236-4583-af66-9712991dc0b9" providerId="AD" clId="Web-{BC7D0F6C-0BE8-BCE9-5278-82BEE17CD4D7}" dt="2023-10-09T16:06:10.004" v="49" actId="1076"/>
          <ac:spMkLst>
            <pc:docMk/>
            <pc:sldMk cId="1181642739" sldId="271"/>
            <ac:spMk id="24" creationId="{DE008C26-6C26-7C00-3BCB-37A0F2CBBAA7}"/>
          </ac:spMkLst>
        </pc:spChg>
      </pc:sldChg>
    </pc:docChg>
  </pc:docChgLst>
  <pc:docChgLst>
    <pc:chgData name="Guest User" userId="S::urn:spo:anon#2e3d981044d68b0ba47298e909ccf1f3dbf1c96d3256f7ef029310f96024b7cf::" providerId="AD" clId="Web-{E460D663-8581-26B9-84C6-5EA80A4AE562}"/>
    <pc:docChg chg="modSld">
      <pc:chgData name="Guest User" userId="S::urn:spo:anon#2e3d981044d68b0ba47298e909ccf1f3dbf1c96d3256f7ef029310f96024b7cf::" providerId="AD" clId="Web-{E460D663-8581-26B9-84C6-5EA80A4AE562}" dt="2023-10-06T20:05:46.186" v="57"/>
      <pc:docMkLst>
        <pc:docMk/>
      </pc:docMkLst>
      <pc:sldChg chg="addSp delSp modSp delAnim">
        <pc:chgData name="Guest User" userId="S::urn:spo:anon#2e3d981044d68b0ba47298e909ccf1f3dbf1c96d3256f7ef029310f96024b7cf::" providerId="AD" clId="Web-{E460D663-8581-26B9-84C6-5EA80A4AE562}" dt="2023-10-06T20:05:46.186" v="57"/>
        <pc:sldMkLst>
          <pc:docMk/>
          <pc:sldMk cId="88764075" sldId="457"/>
        </pc:sldMkLst>
        <pc:spChg chg="topLvl">
          <ac:chgData name="Guest User" userId="S::urn:spo:anon#2e3d981044d68b0ba47298e909ccf1f3dbf1c96d3256f7ef029310f96024b7cf::" providerId="AD" clId="Web-{E460D663-8581-26B9-84C6-5EA80A4AE562}" dt="2023-10-06T19:52:09.579" v="11"/>
          <ac:spMkLst>
            <pc:docMk/>
            <pc:sldMk cId="88764075" sldId="457"/>
            <ac:spMk id="6" creationId="{00000000-0000-0000-0000-000000000000}"/>
          </ac:spMkLst>
        </pc:spChg>
        <pc:spChg chg="del topLvl">
          <ac:chgData name="Guest User" userId="S::urn:spo:anon#2e3d981044d68b0ba47298e909ccf1f3dbf1c96d3256f7ef029310f96024b7cf::" providerId="AD" clId="Web-{E460D663-8581-26B9-84C6-5EA80A4AE562}" dt="2023-10-06T19:52:09.579" v="11"/>
          <ac:spMkLst>
            <pc:docMk/>
            <pc:sldMk cId="88764075" sldId="457"/>
            <ac:spMk id="7" creationId="{00000000-0000-0000-0000-000000000000}"/>
          </ac:spMkLst>
        </pc:spChg>
        <pc:spChg chg="add mod">
          <ac:chgData name="Guest User" userId="S::urn:spo:anon#2e3d981044d68b0ba47298e909ccf1f3dbf1c96d3256f7ef029310f96024b7cf::" providerId="AD" clId="Web-{E460D663-8581-26B9-84C6-5EA80A4AE562}" dt="2023-10-06T19:56:20.635" v="31" actId="20577"/>
          <ac:spMkLst>
            <pc:docMk/>
            <pc:sldMk cId="88764075" sldId="457"/>
            <ac:spMk id="8" creationId="{4E305781-1FFF-554D-FFC1-AB97EDAB09AF}"/>
          </ac:spMkLst>
        </pc:spChg>
        <pc:spChg chg="del">
          <ac:chgData name="Guest User" userId="S::urn:spo:anon#2e3d981044d68b0ba47298e909ccf1f3dbf1c96d3256f7ef029310f96024b7cf::" providerId="AD" clId="Web-{E460D663-8581-26B9-84C6-5EA80A4AE562}" dt="2023-10-06T19:51:55.766" v="8"/>
          <ac:spMkLst>
            <pc:docMk/>
            <pc:sldMk cId="88764075" sldId="457"/>
            <ac:spMk id="11" creationId="{00000000-0000-0000-0000-000000000000}"/>
          </ac:spMkLst>
        </pc:spChg>
        <pc:spChg chg="del">
          <ac:chgData name="Guest User" userId="S::urn:spo:anon#2e3d981044d68b0ba47298e909ccf1f3dbf1c96d3256f7ef029310f96024b7cf::" providerId="AD" clId="Web-{E460D663-8581-26B9-84C6-5EA80A4AE562}" dt="2023-10-06T17:19:10.227" v="6"/>
          <ac:spMkLst>
            <pc:docMk/>
            <pc:sldMk cId="88764075" sldId="457"/>
            <ac:spMk id="17" creationId="{53DFDF5F-2466-7BCF-BFD3-E46EE191381D}"/>
          </ac:spMkLst>
        </pc:spChg>
        <pc:spChg chg="del">
          <ac:chgData name="Guest User" userId="S::urn:spo:anon#2e3d981044d68b0ba47298e909ccf1f3dbf1c96d3256f7ef029310f96024b7cf::" providerId="AD" clId="Web-{E460D663-8581-26B9-84C6-5EA80A4AE562}" dt="2023-10-06T17:19:06.524" v="5"/>
          <ac:spMkLst>
            <pc:docMk/>
            <pc:sldMk cId="88764075" sldId="457"/>
            <ac:spMk id="18" creationId="{DABBC3F5-1F63-2B00-EA75-C6A19505B232}"/>
          </ac:spMkLst>
        </pc:spChg>
        <pc:spChg chg="del mod">
          <ac:chgData name="Guest User" userId="S::urn:spo:anon#2e3d981044d68b0ba47298e909ccf1f3dbf1c96d3256f7ef029310f96024b7cf::" providerId="AD" clId="Web-{E460D663-8581-26B9-84C6-5EA80A4AE562}" dt="2023-10-06T17:19:04.024" v="4"/>
          <ac:spMkLst>
            <pc:docMk/>
            <pc:sldMk cId="88764075" sldId="457"/>
            <ac:spMk id="19" creationId="{37484F24-30F7-639C-E3ED-AF1FC6FCE36C}"/>
          </ac:spMkLst>
        </pc:spChg>
        <pc:grpChg chg="del">
          <ac:chgData name="Guest User" userId="S::urn:spo:anon#2e3d981044d68b0ba47298e909ccf1f3dbf1c96d3256f7ef029310f96024b7cf::" providerId="AD" clId="Web-{E460D663-8581-26B9-84C6-5EA80A4AE562}" dt="2023-10-06T17:19:13.571" v="7"/>
          <ac:grpSpMkLst>
            <pc:docMk/>
            <pc:sldMk cId="88764075" sldId="457"/>
            <ac:grpSpMk id="3" creationId="{00000000-0000-0000-0000-000000000000}"/>
          </ac:grpSpMkLst>
        </pc:grpChg>
        <pc:grpChg chg="add del">
          <ac:chgData name="Guest User" userId="S::urn:spo:anon#2e3d981044d68b0ba47298e909ccf1f3dbf1c96d3256f7ef029310f96024b7cf::" providerId="AD" clId="Web-{E460D663-8581-26B9-84C6-5EA80A4AE562}" dt="2023-10-06T19:52:09.579" v="11"/>
          <ac:grpSpMkLst>
            <pc:docMk/>
            <pc:sldMk cId="88764075" sldId="457"/>
            <ac:grpSpMk id="5" creationId="{00000000-0000-0000-0000-000000000000}"/>
          </ac:grpSpMkLst>
        </pc:grpChg>
        <pc:grpChg chg="add">
          <ac:chgData name="Guest User" userId="S::urn:spo:anon#2e3d981044d68b0ba47298e909ccf1f3dbf1c96d3256f7ef029310f96024b7cf::" providerId="AD" clId="Web-{E460D663-8581-26B9-84C6-5EA80A4AE562}" dt="2023-10-06T20:05:46.186" v="57"/>
          <ac:grpSpMkLst>
            <pc:docMk/>
            <pc:sldMk cId="88764075" sldId="457"/>
            <ac:grpSpMk id="14" creationId="{4118B05F-AE01-0B5F-0058-973DE9899190}"/>
          </ac:grpSpMkLst>
        </pc:grpChg>
        <pc:picChg chg="add del mod modCrop">
          <ac:chgData name="Guest User" userId="S::urn:spo:anon#2e3d981044d68b0ba47298e909ccf1f3dbf1c96d3256f7ef029310f96024b7cf::" providerId="AD" clId="Web-{E460D663-8581-26B9-84C6-5EA80A4AE562}" dt="2023-10-06T19:56:54.121" v="32"/>
          <ac:picMkLst>
            <pc:docMk/>
            <pc:sldMk cId="88764075" sldId="457"/>
            <ac:picMk id="3" creationId="{CBD81DFD-E209-F6EF-446D-D88E44EBFD56}"/>
          </ac:picMkLst>
        </pc:picChg>
        <pc:picChg chg="add del mod modCrop">
          <ac:chgData name="Guest User" userId="S::urn:spo:anon#2e3d981044d68b0ba47298e909ccf1f3dbf1c96d3256f7ef029310f96024b7cf::" providerId="AD" clId="Web-{E460D663-8581-26B9-84C6-5EA80A4AE562}" dt="2023-10-06T20:02:20.539" v="46"/>
          <ac:picMkLst>
            <pc:docMk/>
            <pc:sldMk cId="88764075" sldId="457"/>
            <ac:picMk id="9" creationId="{F909C37F-2D8F-3723-46BB-4522F406209E}"/>
          </ac:picMkLst>
        </pc:picChg>
        <pc:picChg chg="add mod">
          <ac:chgData name="Guest User" userId="S::urn:spo:anon#2e3d981044d68b0ba47298e909ccf1f3dbf1c96d3256f7ef029310f96024b7cf::" providerId="AD" clId="Web-{E460D663-8581-26B9-84C6-5EA80A4AE562}" dt="2023-10-06T20:05:38.936" v="56" actId="1076"/>
          <ac:picMkLst>
            <pc:docMk/>
            <pc:sldMk cId="88764075" sldId="457"/>
            <ac:picMk id="10" creationId="{38845968-E792-5460-0324-E1116545D33E}"/>
          </ac:picMkLst>
        </pc:picChg>
        <pc:picChg chg="del">
          <ac:chgData name="Guest User" userId="S::urn:spo:anon#2e3d981044d68b0ba47298e909ccf1f3dbf1c96d3256f7ef029310f96024b7cf::" providerId="AD" clId="Web-{E460D663-8581-26B9-84C6-5EA80A4AE562}" dt="2023-10-06T17:19:02.493" v="2"/>
          <ac:picMkLst>
            <pc:docMk/>
            <pc:sldMk cId="88764075" sldId="457"/>
            <ac:picMk id="20" creationId="{9326F8E1-1AC1-D1AF-E651-F03205596145}"/>
          </ac:picMkLst>
        </pc:picChg>
        <pc:picChg chg="del">
          <ac:chgData name="Guest User" userId="S::urn:spo:anon#2e3d981044d68b0ba47298e909ccf1f3dbf1c96d3256f7ef029310f96024b7cf::" providerId="AD" clId="Web-{E460D663-8581-26B9-84C6-5EA80A4AE562}" dt="2023-10-06T17:19:00.899" v="0"/>
          <ac:picMkLst>
            <pc:docMk/>
            <pc:sldMk cId="88764075" sldId="457"/>
            <ac:picMk id="21" creationId="{8083330A-CA59-E4FE-9F67-066330B4C123}"/>
          </ac:picMkLst>
        </pc:picChg>
        <pc:picChg chg="del">
          <ac:chgData name="Guest User" userId="S::urn:spo:anon#2e3d981044d68b0ba47298e909ccf1f3dbf1c96d3256f7ef029310f96024b7cf::" providerId="AD" clId="Web-{E460D663-8581-26B9-84C6-5EA80A4AE562}" dt="2023-10-06T17:19:02.446" v="1"/>
          <ac:picMkLst>
            <pc:docMk/>
            <pc:sldMk cId="88764075" sldId="457"/>
            <ac:picMk id="24" creationId="{EA84C3AC-B525-581F-AB76-ECF122931ABD}"/>
          </ac:picMkLst>
        </pc:picChg>
      </pc:sldChg>
      <pc:sldChg chg="addSp delSp">
        <pc:chgData name="Guest User" userId="S::urn:spo:anon#2e3d981044d68b0ba47298e909ccf1f3dbf1c96d3256f7ef029310f96024b7cf::" providerId="AD" clId="Web-{E460D663-8581-26B9-84C6-5EA80A4AE562}" dt="2023-10-06T19:53:59.099" v="14"/>
        <pc:sldMkLst>
          <pc:docMk/>
          <pc:sldMk cId="3354009336" sldId="465"/>
        </pc:sldMkLst>
        <pc:spChg chg="topLvl">
          <ac:chgData name="Guest User" userId="S::urn:spo:anon#2e3d981044d68b0ba47298e909ccf1f3dbf1c96d3256f7ef029310f96024b7cf::" providerId="AD" clId="Web-{E460D663-8581-26B9-84C6-5EA80A4AE562}" dt="2023-10-06T19:53:59.099" v="14"/>
          <ac:spMkLst>
            <pc:docMk/>
            <pc:sldMk cId="3354009336" sldId="465"/>
            <ac:spMk id="6" creationId="{00000000-0000-0000-0000-000000000000}"/>
          </ac:spMkLst>
        </pc:spChg>
        <pc:spChg chg="del topLvl">
          <ac:chgData name="Guest User" userId="S::urn:spo:anon#2e3d981044d68b0ba47298e909ccf1f3dbf1c96d3256f7ef029310f96024b7cf::" providerId="AD" clId="Web-{E460D663-8581-26B9-84C6-5EA80A4AE562}" dt="2023-10-06T19:53:59.099" v="14"/>
          <ac:spMkLst>
            <pc:docMk/>
            <pc:sldMk cId="3354009336" sldId="465"/>
            <ac:spMk id="7" creationId="{00000000-0000-0000-0000-000000000000}"/>
          </ac:spMkLst>
        </pc:spChg>
        <pc:grpChg chg="add del">
          <ac:chgData name="Guest User" userId="S::urn:spo:anon#2e3d981044d68b0ba47298e909ccf1f3dbf1c96d3256f7ef029310f96024b7cf::" providerId="AD" clId="Web-{E460D663-8581-26B9-84C6-5EA80A4AE562}" dt="2023-10-06T19:53:59.099" v="14"/>
          <ac:grpSpMkLst>
            <pc:docMk/>
            <pc:sldMk cId="3354009336" sldId="465"/>
            <ac:grpSpMk id="5" creationId="{00000000-0000-0000-0000-000000000000}"/>
          </ac:grpSpMkLst>
        </pc:grpChg>
      </pc:sldChg>
    </pc:docChg>
  </pc:docChgLst>
  <pc:docChgLst>
    <pc:chgData name="director oeda.biz" userId="8889bdf8-a236-4583-af66-9712991dc0b9" providerId="ADAL" clId="{668A27A4-337C-4398-AF4F-5BD19313AA6D}"/>
    <pc:docChg chg="delSld">
      <pc:chgData name="director oeda.biz" userId="8889bdf8-a236-4583-af66-9712991dc0b9" providerId="ADAL" clId="{668A27A4-337C-4398-AF4F-5BD19313AA6D}" dt="2023-10-09T17:04:25.522" v="1" actId="47"/>
      <pc:docMkLst>
        <pc:docMk/>
      </pc:docMkLst>
      <pc:sldChg chg="del">
        <pc:chgData name="director oeda.biz" userId="8889bdf8-a236-4583-af66-9712991dc0b9" providerId="ADAL" clId="{668A27A4-337C-4398-AF4F-5BD19313AA6D}" dt="2023-10-09T17:04:13.920" v="0" actId="47"/>
        <pc:sldMkLst>
          <pc:docMk/>
          <pc:sldMk cId="762017830" sldId="463"/>
        </pc:sldMkLst>
      </pc:sldChg>
      <pc:sldChg chg="del">
        <pc:chgData name="director oeda.biz" userId="8889bdf8-a236-4583-af66-9712991dc0b9" providerId="ADAL" clId="{668A27A4-337C-4398-AF4F-5BD19313AA6D}" dt="2023-10-09T17:04:25.522" v="1" actId="47"/>
        <pc:sldMkLst>
          <pc:docMk/>
          <pc:sldMk cId="2920561377" sldId="468"/>
        </pc:sldMkLst>
      </pc:sldChg>
    </pc:docChg>
  </pc:docChgLst>
  <pc:docChgLst>
    <pc:chgData name="Guest User" userId="S::urn:spo:anon#2e3d981044d68b0ba47298e909ccf1f3dbf1c96d3256f7ef029310f96024b7cf::" providerId="AD" clId="Web-{7A7C4E16-960A-BB7E-5897-E4512FA54154}"/>
    <pc:docChg chg="modSld">
      <pc:chgData name="Guest User" userId="S::urn:spo:anon#2e3d981044d68b0ba47298e909ccf1f3dbf1c96d3256f7ef029310f96024b7cf::" providerId="AD" clId="Web-{7A7C4E16-960A-BB7E-5897-E4512FA54154}" dt="2023-10-03T17:47:00.297" v="112" actId="14100"/>
      <pc:docMkLst>
        <pc:docMk/>
      </pc:docMkLst>
      <pc:sldChg chg="addSp delSp modSp addAnim delAnim">
        <pc:chgData name="Guest User" userId="S::urn:spo:anon#2e3d981044d68b0ba47298e909ccf1f3dbf1c96d3256f7ef029310f96024b7cf::" providerId="AD" clId="Web-{7A7C4E16-960A-BB7E-5897-E4512FA54154}" dt="2023-10-03T17:47:00.297" v="112" actId="14100"/>
        <pc:sldMkLst>
          <pc:docMk/>
          <pc:sldMk cId="1181642739" sldId="271"/>
        </pc:sldMkLst>
        <pc:spChg chg="del mod">
          <ac:chgData name="Guest User" userId="S::urn:spo:anon#2e3d981044d68b0ba47298e909ccf1f3dbf1c96d3256f7ef029310f96024b7cf::" providerId="AD" clId="Web-{7A7C4E16-960A-BB7E-5897-E4512FA54154}" dt="2023-10-03T17:44:02.995" v="76"/>
          <ac:spMkLst>
            <pc:docMk/>
            <pc:sldMk cId="1181642739" sldId="271"/>
            <ac:spMk id="9" creationId="{CE0132FB-1DEB-0F0D-B047-A426041B6F55}"/>
          </ac:spMkLst>
        </pc:spChg>
        <pc:spChg chg="add del mod">
          <ac:chgData name="Guest User" userId="S::urn:spo:anon#2e3d981044d68b0ba47298e909ccf1f3dbf1c96d3256f7ef029310f96024b7cf::" providerId="AD" clId="Web-{7A7C4E16-960A-BB7E-5897-E4512FA54154}" dt="2023-10-03T17:43:18.274" v="69"/>
          <ac:spMkLst>
            <pc:docMk/>
            <pc:sldMk cId="1181642739" sldId="271"/>
            <ac:spMk id="12" creationId="{DAA1FEB9-C0F1-17CE-E822-A452ADCF2569}"/>
          </ac:spMkLst>
        </pc:spChg>
        <pc:spChg chg="del mod">
          <ac:chgData name="Guest User" userId="S::urn:spo:anon#2e3d981044d68b0ba47298e909ccf1f3dbf1c96d3256f7ef029310f96024b7cf::" providerId="AD" clId="Web-{7A7C4E16-960A-BB7E-5897-E4512FA54154}" dt="2023-10-03T17:44:06.917" v="77"/>
          <ac:spMkLst>
            <pc:docMk/>
            <pc:sldMk cId="1181642739" sldId="271"/>
            <ac:spMk id="13" creationId="{00000000-0000-0000-0000-000000000000}"/>
          </ac:spMkLst>
        </pc:spChg>
        <pc:spChg chg="add mod">
          <ac:chgData name="Guest User" userId="S::urn:spo:anon#2e3d981044d68b0ba47298e909ccf1f3dbf1c96d3256f7ef029310f96024b7cf::" providerId="AD" clId="Web-{7A7C4E16-960A-BB7E-5897-E4512FA54154}" dt="2023-10-03T17:45:19.372" v="94" actId="20577"/>
          <ac:spMkLst>
            <pc:docMk/>
            <pc:sldMk cId="1181642739" sldId="271"/>
            <ac:spMk id="16" creationId="{74BC8AD6-D3E4-BC7C-A5F2-F0D3E38AE026}"/>
          </ac:spMkLst>
        </pc:spChg>
        <pc:spChg chg="add mod">
          <ac:chgData name="Guest User" userId="S::urn:spo:anon#2e3d981044d68b0ba47298e909ccf1f3dbf1c96d3256f7ef029310f96024b7cf::" providerId="AD" clId="Web-{7A7C4E16-960A-BB7E-5897-E4512FA54154}" dt="2023-10-03T17:46:37.921" v="109" actId="14100"/>
          <ac:spMkLst>
            <pc:docMk/>
            <pc:sldMk cId="1181642739" sldId="271"/>
            <ac:spMk id="18" creationId="{C299090A-5AE7-07E7-E8A0-BBF711BDAF09}"/>
          </ac:spMkLst>
        </pc:spChg>
        <pc:spChg chg="mod">
          <ac:chgData name="Guest User" userId="S::urn:spo:anon#2e3d981044d68b0ba47298e909ccf1f3dbf1c96d3256f7ef029310f96024b7cf::" providerId="AD" clId="Web-{7A7C4E16-960A-BB7E-5897-E4512FA54154}" dt="2023-10-03T17:46:17.249" v="106" actId="14100"/>
          <ac:spMkLst>
            <pc:docMk/>
            <pc:sldMk cId="1181642739" sldId="271"/>
            <ac:spMk id="19" creationId="{175441F3-71B8-87EC-3572-9CBF3D0D80AF}"/>
          </ac:spMkLst>
        </pc:spChg>
        <pc:spChg chg="add mod">
          <ac:chgData name="Guest User" userId="S::urn:spo:anon#2e3d981044d68b0ba47298e909ccf1f3dbf1c96d3256f7ef029310f96024b7cf::" providerId="AD" clId="Web-{7A7C4E16-960A-BB7E-5897-E4512FA54154}" dt="2023-10-03T17:47:00.297" v="112" actId="14100"/>
          <ac:spMkLst>
            <pc:docMk/>
            <pc:sldMk cId="1181642739" sldId="271"/>
            <ac:spMk id="21" creationId="{9545F306-4CF3-7E2A-AF52-4D112EFE439C}"/>
          </ac:spMkLst>
        </pc:spChg>
        <pc:spChg chg="add mod">
          <ac:chgData name="Guest User" userId="S::urn:spo:anon#2e3d981044d68b0ba47298e909ccf1f3dbf1c96d3256f7ef029310f96024b7cf::" providerId="AD" clId="Web-{7A7C4E16-960A-BB7E-5897-E4512FA54154}" dt="2023-10-03T17:45:33.919" v="100" actId="20577"/>
          <ac:spMkLst>
            <pc:docMk/>
            <pc:sldMk cId="1181642739" sldId="271"/>
            <ac:spMk id="23" creationId="{B213D957-8720-0EE2-A13A-476B9E1B8539}"/>
          </ac:spMkLst>
        </pc:spChg>
        <pc:spChg chg="mod">
          <ac:chgData name="Guest User" userId="S::urn:spo:anon#2e3d981044d68b0ba47298e909ccf1f3dbf1c96d3256f7ef029310f96024b7cf::" providerId="AD" clId="Web-{7A7C4E16-960A-BB7E-5897-E4512FA54154}" dt="2023-10-03T17:43:09.649" v="68" actId="1076"/>
          <ac:spMkLst>
            <pc:docMk/>
            <pc:sldMk cId="1181642739" sldId="271"/>
            <ac:spMk id="24" creationId="{DE008C26-6C26-7C00-3BCB-37A0F2CBBAA7}"/>
          </ac:spMkLst>
        </pc:spChg>
        <pc:grpChg chg="mod">
          <ac:chgData name="Guest User" userId="S::urn:spo:anon#2e3d981044d68b0ba47298e909ccf1f3dbf1c96d3256f7ef029310f96024b7cf::" providerId="AD" clId="Web-{7A7C4E16-960A-BB7E-5897-E4512FA54154}" dt="2023-10-03T17:45:02.840" v="88" actId="1076"/>
          <ac:grpSpMkLst>
            <pc:docMk/>
            <pc:sldMk cId="1181642739" sldId="271"/>
            <ac:grpSpMk id="3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2D21C-B523-47E7-A015-968C05C4911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2D60F-FA1F-47BD-93E8-71EE7A55B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7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b="787"/>
          <a:stretch/>
        </p:blipFill>
        <p:spPr>
          <a:xfrm>
            <a:off x="-1" y="0"/>
            <a:ext cx="18288000" cy="1044443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" y="4771646"/>
            <a:ext cx="18288000" cy="5672793"/>
            <a:chOff x="0" y="0"/>
            <a:chExt cx="6539533" cy="16758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39533" cy="1675843"/>
            </a:xfrm>
            <a:custGeom>
              <a:avLst/>
              <a:gdLst/>
              <a:ahLst/>
              <a:cxnLst/>
              <a:rect l="l" t="t" r="r" b="b"/>
              <a:pathLst>
                <a:path w="6539533" h="1675843">
                  <a:moveTo>
                    <a:pt x="0" y="0"/>
                  </a:moveTo>
                  <a:lnTo>
                    <a:pt x="6539533" y="0"/>
                  </a:lnTo>
                  <a:lnTo>
                    <a:pt x="6539533" y="1675843"/>
                  </a:lnTo>
                  <a:lnTo>
                    <a:pt x="0" y="16758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29224" tIns="29224" rIns="29224" bIns="29224" rtlCol="0" anchor="ctr"/>
            <a:lstStyle/>
            <a:p>
              <a:pPr algn="ctr">
                <a:lnSpc>
                  <a:spcPts val="1202"/>
                </a:lnSpc>
              </a:pPr>
              <a:endParaRPr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414297" y="-2867"/>
            <a:ext cx="17737435" cy="9829356"/>
            <a:chOff x="0" y="0"/>
            <a:chExt cx="14015032" cy="7766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15031" cy="7766554"/>
            </a:xfrm>
            <a:custGeom>
              <a:avLst/>
              <a:gdLst/>
              <a:ahLst/>
              <a:cxnLst/>
              <a:rect l="l" t="t" r="r" b="b"/>
              <a:pathLst>
                <a:path w="14015031" h="7766554">
                  <a:moveTo>
                    <a:pt x="0" y="0"/>
                  </a:moveTo>
                  <a:lnTo>
                    <a:pt x="0" y="7766554"/>
                  </a:lnTo>
                  <a:lnTo>
                    <a:pt x="14015031" y="7766554"/>
                  </a:lnTo>
                  <a:lnTo>
                    <a:pt x="14015031" y="0"/>
                  </a:lnTo>
                  <a:lnTo>
                    <a:pt x="0" y="0"/>
                  </a:lnTo>
                  <a:close/>
                  <a:moveTo>
                    <a:pt x="13954072" y="7705593"/>
                  </a:moveTo>
                  <a:lnTo>
                    <a:pt x="59690" y="7705593"/>
                  </a:lnTo>
                  <a:lnTo>
                    <a:pt x="59690" y="59690"/>
                  </a:lnTo>
                  <a:lnTo>
                    <a:pt x="13954072" y="59690"/>
                  </a:lnTo>
                  <a:lnTo>
                    <a:pt x="13954072" y="770559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5280" y="2511436"/>
            <a:ext cx="17737434" cy="2330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999"/>
              </a:lnSpc>
            </a:pPr>
            <a:r>
              <a:rPr lang="en-US" sz="10000" b="1">
                <a:latin typeface="Montserrat Classic Bold"/>
              </a:rPr>
              <a:t>TIF: Guided Roundtable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66ABFD53-6E79-9FBC-7A57-A2185A85E3FA}"/>
              </a:ext>
            </a:extLst>
          </p:cNvPr>
          <p:cNvSpPr txBox="1"/>
          <p:nvPr/>
        </p:nvSpPr>
        <p:spPr>
          <a:xfrm>
            <a:off x="275282" y="4762500"/>
            <a:ext cx="17737435" cy="1568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00"/>
              </a:lnSpc>
            </a:pPr>
            <a:r>
              <a:rPr lang="en-US" sz="7200" i="1">
                <a:solidFill>
                  <a:srgbClr val="FF0000"/>
                </a:solidFill>
                <a:latin typeface="Barlow Condensed Thin Bold Italics"/>
              </a:rPr>
              <a:t>"Discussing TIF Challenges &amp; Solutions"</a:t>
            </a:r>
            <a:endParaRPr lang="en-US" sz="7200" i="1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14" name="Picture 13" descr="A black and red text&#10;&#10;Description automatically generated">
            <a:extLst>
              <a:ext uri="{FF2B5EF4-FFF2-40B4-BE49-F238E27FC236}">
                <a16:creationId xmlns:a16="http://schemas.microsoft.com/office/drawing/2014/main" id="{0E4B2412-64F5-829B-A4DB-76E0A1A52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27" b="15706"/>
          <a:stretch/>
        </p:blipFill>
        <p:spPr>
          <a:xfrm>
            <a:off x="5970379" y="409956"/>
            <a:ext cx="6347243" cy="3018018"/>
          </a:xfrm>
          <a:prstGeom prst="rect">
            <a:avLst/>
          </a:prstGeom>
        </p:spPr>
      </p:pic>
      <p:sp>
        <p:nvSpPr>
          <p:cNvPr id="19" name="TextBox 13">
            <a:extLst>
              <a:ext uri="{FF2B5EF4-FFF2-40B4-BE49-F238E27FC236}">
                <a16:creationId xmlns:a16="http://schemas.microsoft.com/office/drawing/2014/main" id="{175441F3-71B8-87EC-3572-9CBF3D0D80AF}"/>
              </a:ext>
            </a:extLst>
          </p:cNvPr>
          <p:cNvSpPr txBox="1"/>
          <p:nvPr/>
        </p:nvSpPr>
        <p:spPr>
          <a:xfrm>
            <a:off x="1501873" y="6174064"/>
            <a:ext cx="3556649" cy="1468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00"/>
              </a:lnSpc>
            </a:pPr>
            <a:r>
              <a:rPr lang="en-US" sz="4400" b="1" i="1" dirty="0">
                <a:solidFill>
                  <a:srgbClr val="000000"/>
                </a:solidFill>
                <a:latin typeface="Barlow Condensed Thin Bold Italics"/>
              </a:rPr>
              <a:t>Sophie Adams</a:t>
            </a:r>
            <a:endParaRPr lang="en-US" sz="4400" i="1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DE008C26-6C26-7C00-3BCB-37A0F2CBBAA7}"/>
              </a:ext>
            </a:extLst>
          </p:cNvPr>
          <p:cNvSpPr txBox="1"/>
          <p:nvPr/>
        </p:nvSpPr>
        <p:spPr>
          <a:xfrm>
            <a:off x="-252783" y="7109999"/>
            <a:ext cx="706325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i="1" dirty="0">
              <a:solidFill>
                <a:srgbClr val="000000"/>
              </a:solidFill>
              <a:latin typeface="Barlow Condensed Thin Bold Italics"/>
            </a:endParaRPr>
          </a:p>
          <a:p>
            <a:pPr algn="ctr"/>
            <a:r>
              <a:rPr lang="en-US" sz="3200" i="1" dirty="0">
                <a:solidFill>
                  <a:srgbClr val="000000"/>
                </a:solidFill>
                <a:latin typeface="Barlow Condensed Thin Bold Italics"/>
              </a:rPr>
              <a:t>City of Albany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74BC8AD6-D3E4-BC7C-A5F2-F0D3E38AE026}"/>
              </a:ext>
            </a:extLst>
          </p:cNvPr>
          <p:cNvSpPr txBox="1"/>
          <p:nvPr/>
        </p:nvSpPr>
        <p:spPr>
          <a:xfrm>
            <a:off x="3617147" y="7107940"/>
            <a:ext cx="706325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en-US" sz="3200" i="1" dirty="0">
              <a:solidFill>
                <a:srgbClr val="000000"/>
              </a:solidFill>
              <a:latin typeface="Barlow Condensed Thin Bold Italics"/>
            </a:endParaRPr>
          </a:p>
          <a:p>
            <a:pPr algn="ctr"/>
            <a:r>
              <a:rPr lang="en-US" sz="3200" i="1" dirty="0">
                <a:solidFill>
                  <a:srgbClr val="000000"/>
                </a:solidFill>
                <a:latin typeface="Barlow Condensed Thin Bold Italics"/>
              </a:rPr>
              <a:t>City of Wilsonville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C299090A-5AE7-07E7-E8A0-BBF711BDAF09}"/>
              </a:ext>
            </a:extLst>
          </p:cNvPr>
          <p:cNvSpPr txBox="1"/>
          <p:nvPr/>
        </p:nvSpPr>
        <p:spPr>
          <a:xfrm>
            <a:off x="5158443" y="6172209"/>
            <a:ext cx="3973689" cy="1468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00"/>
              </a:lnSpc>
            </a:pPr>
            <a:r>
              <a:rPr lang="en-US" sz="4400" b="1" dirty="0">
                <a:solidFill>
                  <a:srgbClr val="000000"/>
                </a:solidFill>
                <a:latin typeface="Barlow Condensed Thin Bold Italics"/>
              </a:rPr>
              <a:t>Matt Lorenzen</a:t>
            </a:r>
            <a:endParaRPr lang="en-US" sz="44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9545F306-4CF3-7E2A-AF52-4D112EFE439C}"/>
              </a:ext>
            </a:extLst>
          </p:cNvPr>
          <p:cNvSpPr txBox="1"/>
          <p:nvPr/>
        </p:nvSpPr>
        <p:spPr>
          <a:xfrm>
            <a:off x="9142056" y="6246349"/>
            <a:ext cx="3803784" cy="1468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00"/>
              </a:lnSpc>
            </a:pPr>
            <a:r>
              <a:rPr lang="en-US" sz="4400" b="1" dirty="0">
                <a:solidFill>
                  <a:srgbClr val="000000"/>
                </a:solidFill>
                <a:latin typeface="Barlow Condensed Thin Bold Italics"/>
              </a:rPr>
              <a:t>Chuck Arnold</a:t>
            </a:r>
            <a:endParaRPr lang="en-US" sz="44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B213D957-8720-0EE2-A13A-476B9E1B8539}"/>
              </a:ext>
            </a:extLst>
          </p:cNvPr>
          <p:cNvSpPr txBox="1"/>
          <p:nvPr/>
        </p:nvSpPr>
        <p:spPr>
          <a:xfrm>
            <a:off x="7509320" y="7105881"/>
            <a:ext cx="706325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en-US" sz="3200" i="1" dirty="0">
              <a:solidFill>
                <a:srgbClr val="000000"/>
              </a:solidFill>
              <a:latin typeface="Barlow Condensed Thin Bold Italics"/>
            </a:endParaRPr>
          </a:p>
          <a:p>
            <a:pPr algn="ctr"/>
            <a:r>
              <a:rPr lang="en-US" sz="3200" i="1" dirty="0">
                <a:solidFill>
                  <a:srgbClr val="000000"/>
                </a:solidFill>
                <a:latin typeface="Barlow Condensed Thin Bold Italics"/>
              </a:rPr>
              <a:t>City of Redmond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E8E6F846-A78C-168A-7FE4-13551603E70B}"/>
              </a:ext>
            </a:extLst>
          </p:cNvPr>
          <p:cNvSpPr txBox="1"/>
          <p:nvPr/>
        </p:nvSpPr>
        <p:spPr>
          <a:xfrm>
            <a:off x="12930843" y="6172209"/>
            <a:ext cx="3927969" cy="1468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00"/>
              </a:lnSpc>
            </a:pPr>
            <a:r>
              <a:rPr lang="en-US" sz="4400" b="1" dirty="0">
                <a:solidFill>
                  <a:srgbClr val="000000"/>
                </a:solidFill>
                <a:latin typeface="Barlow Condensed Thin Bold Italics"/>
              </a:rPr>
              <a:t>Timothy Bishop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8C2BC0B8-E113-339A-E190-061B84BD8133}"/>
              </a:ext>
            </a:extLst>
          </p:cNvPr>
          <p:cNvSpPr txBox="1"/>
          <p:nvPr/>
        </p:nvSpPr>
        <p:spPr>
          <a:xfrm>
            <a:off x="11365040" y="7136361"/>
            <a:ext cx="706325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en-US" sz="3200" i="1" dirty="0">
              <a:solidFill>
                <a:srgbClr val="000000"/>
              </a:solidFill>
              <a:latin typeface="Barlow Condensed Thin Bold Italics"/>
            </a:endParaRPr>
          </a:p>
          <a:p>
            <a:pPr algn="ctr"/>
            <a:r>
              <a:rPr lang="en-US" sz="3200" i="1" dirty="0">
                <a:solidFill>
                  <a:srgbClr val="000000"/>
                </a:solidFill>
                <a:latin typeface="Barlow Condensed Thin Bold Italics"/>
              </a:rPr>
              <a:t>City of LaGrande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64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4" grpId="0"/>
      <p:bldP spid="16" grpId="0"/>
      <p:bldP spid="18" grpId="0"/>
      <p:bldP spid="21" grpId="0"/>
      <p:bldP spid="23" grpId="0"/>
      <p:bldP spid="10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b="787"/>
          <a:stretch/>
        </p:blipFill>
        <p:spPr>
          <a:xfrm>
            <a:off x="0" y="1"/>
            <a:ext cx="18323168" cy="10287000"/>
          </a:xfrm>
          <a:prstGeom prst="rect">
            <a:avLst/>
          </a:prstGeom>
        </p:spPr>
      </p:pic>
      <p:sp>
        <p:nvSpPr>
          <p:cNvPr id="6" name="Freeform 6"/>
          <p:cNvSpPr>
            <a:spLocks/>
          </p:cNvSpPr>
          <p:nvPr/>
        </p:nvSpPr>
        <p:spPr>
          <a:xfrm>
            <a:off x="0" y="4305301"/>
            <a:ext cx="18323168" cy="5981698"/>
          </a:xfrm>
          <a:custGeom>
            <a:avLst/>
            <a:gdLst/>
            <a:ahLst/>
            <a:cxnLst/>
            <a:rect l="l" t="t" r="r" b="b"/>
            <a:pathLst>
              <a:path w="6539533" h="1675843">
                <a:moveTo>
                  <a:pt x="0" y="0"/>
                </a:moveTo>
                <a:lnTo>
                  <a:pt x="6539533" y="0"/>
                </a:lnTo>
                <a:lnTo>
                  <a:pt x="6539533" y="1675843"/>
                </a:lnTo>
                <a:lnTo>
                  <a:pt x="0" y="1675843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75283" y="228822"/>
            <a:ext cx="17737435" cy="9829356"/>
            <a:chOff x="0" y="0"/>
            <a:chExt cx="14015032" cy="7766554"/>
          </a:xfrm>
          <a:solidFill>
            <a:srgbClr val="C00000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4015031" cy="7766554"/>
            </a:xfrm>
            <a:custGeom>
              <a:avLst/>
              <a:gdLst/>
              <a:ahLst/>
              <a:cxnLst/>
              <a:rect l="l" t="t" r="r" b="b"/>
              <a:pathLst>
                <a:path w="14015031" h="7766554">
                  <a:moveTo>
                    <a:pt x="0" y="0"/>
                  </a:moveTo>
                  <a:lnTo>
                    <a:pt x="0" y="7766554"/>
                  </a:lnTo>
                  <a:lnTo>
                    <a:pt x="14015031" y="7766554"/>
                  </a:lnTo>
                  <a:lnTo>
                    <a:pt x="14015031" y="0"/>
                  </a:lnTo>
                  <a:lnTo>
                    <a:pt x="0" y="0"/>
                  </a:lnTo>
                  <a:close/>
                  <a:moveTo>
                    <a:pt x="13954072" y="7705593"/>
                  </a:moveTo>
                  <a:lnTo>
                    <a:pt x="59690" y="7705593"/>
                  </a:lnTo>
                  <a:lnTo>
                    <a:pt x="59690" y="59690"/>
                  </a:lnTo>
                  <a:lnTo>
                    <a:pt x="13954072" y="59690"/>
                  </a:lnTo>
                  <a:lnTo>
                    <a:pt x="13954072" y="7705593"/>
                  </a:ln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398520" y="1922275"/>
            <a:ext cx="10706116" cy="2383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999"/>
              </a:lnSpc>
            </a:pPr>
            <a:r>
              <a:rPr lang="en-US" sz="12200">
                <a:latin typeface="Montserrat Classic Bold"/>
              </a:rPr>
              <a:t>SPONSORS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0D6A3CE1-B351-2CD8-C222-FC337D25496B}"/>
              </a:ext>
            </a:extLst>
          </p:cNvPr>
          <p:cNvSpPr txBox="1"/>
          <p:nvPr/>
        </p:nvSpPr>
        <p:spPr>
          <a:xfrm>
            <a:off x="8359667" y="1485900"/>
            <a:ext cx="8888513" cy="151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17300" b="1">
                <a:solidFill>
                  <a:srgbClr val="FF0000"/>
                </a:solidFill>
                <a:latin typeface="Rastanty Cortez" panose="02000506000000020003" pitchFamily="2" charset="0"/>
              </a:rPr>
              <a:t>Thank You!</a:t>
            </a:r>
          </a:p>
        </p:txBody>
      </p:sp>
      <p:pic>
        <p:nvPicPr>
          <p:cNvPr id="12" name="Picture 11" descr="A green and white logo&#10;&#10;Description automatically generated">
            <a:extLst>
              <a:ext uri="{FF2B5EF4-FFF2-40B4-BE49-F238E27FC236}">
                <a16:creationId xmlns:a16="http://schemas.microsoft.com/office/drawing/2014/main" id="{B0D219DA-4AB8-9399-11B6-D5A22B32FE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703" y="4786568"/>
            <a:ext cx="5033711" cy="1475398"/>
          </a:xfrm>
          <a:prstGeom prst="rect">
            <a:avLst/>
          </a:prstGeom>
        </p:spPr>
      </p:pic>
      <p:pic>
        <p:nvPicPr>
          <p:cNvPr id="29" name="Picture 28" descr="A blue and black logo&#10;&#10;Description automatically generated">
            <a:extLst>
              <a:ext uri="{FF2B5EF4-FFF2-40B4-BE49-F238E27FC236}">
                <a16:creationId xmlns:a16="http://schemas.microsoft.com/office/drawing/2014/main" id="{1CBC506D-6006-9959-4FA3-8FE0B82750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677" y="6402540"/>
            <a:ext cx="3444736" cy="1481962"/>
          </a:xfrm>
          <a:prstGeom prst="rect">
            <a:avLst/>
          </a:prstGeom>
        </p:spPr>
      </p:pic>
      <p:pic>
        <p:nvPicPr>
          <p:cNvPr id="33" name="Picture 32" descr="A blue and green logo&#10;&#10;Description automatically generated">
            <a:extLst>
              <a:ext uri="{FF2B5EF4-FFF2-40B4-BE49-F238E27FC236}">
                <a16:creationId xmlns:a16="http://schemas.microsoft.com/office/drawing/2014/main" id="{2CF1CC64-5EC6-9978-5467-DDA9FDFE8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040" y="8654172"/>
            <a:ext cx="954908" cy="969267"/>
          </a:xfrm>
          <a:prstGeom prst="rect">
            <a:avLst/>
          </a:prstGeom>
        </p:spPr>
      </p:pic>
      <p:pic>
        <p:nvPicPr>
          <p:cNvPr id="10" name="Picture 9" descr="A black and red text&#10;&#10;Description automatically generated">
            <a:extLst>
              <a:ext uri="{FF2B5EF4-FFF2-40B4-BE49-F238E27FC236}">
                <a16:creationId xmlns:a16="http://schemas.microsoft.com/office/drawing/2014/main" id="{568E07FA-3FF2-98F1-8466-58C045BAF3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27" b="15706"/>
          <a:stretch/>
        </p:blipFill>
        <p:spPr>
          <a:xfrm>
            <a:off x="873022" y="912663"/>
            <a:ext cx="6975578" cy="3321908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1097048B-5894-07A7-161D-17D54E23E1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277" y="8633893"/>
            <a:ext cx="3741028" cy="792019"/>
          </a:xfrm>
          <a:prstGeom prst="rect">
            <a:avLst/>
          </a:prstGeom>
        </p:spPr>
      </p:pic>
      <p:pic>
        <p:nvPicPr>
          <p:cNvPr id="16" name="Picture 15" descr="A green and black text&#10;&#10;Description automatically generated">
            <a:extLst>
              <a:ext uri="{FF2B5EF4-FFF2-40B4-BE49-F238E27FC236}">
                <a16:creationId xmlns:a16="http://schemas.microsoft.com/office/drawing/2014/main" id="{9D676411-9A71-AFC0-695D-632DBC9219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431" y="4738685"/>
            <a:ext cx="3984860" cy="1588365"/>
          </a:xfrm>
          <a:prstGeom prst="rect">
            <a:avLst/>
          </a:prstGeom>
        </p:spPr>
      </p:pic>
      <p:pic>
        <p:nvPicPr>
          <p:cNvPr id="24" name="Picture 23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C92E942C-E464-D812-0F1C-78BA8CFCE3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201" y="6180688"/>
            <a:ext cx="3573496" cy="1790238"/>
          </a:xfrm>
          <a:prstGeom prst="rect">
            <a:avLst/>
          </a:prstGeom>
        </p:spPr>
      </p:pic>
      <p:pic>
        <p:nvPicPr>
          <p:cNvPr id="28" name="Picture 27" descr="A logo of a city&#10;&#10;Description automatically generated">
            <a:extLst>
              <a:ext uri="{FF2B5EF4-FFF2-40B4-BE49-F238E27FC236}">
                <a16:creationId xmlns:a16="http://schemas.microsoft.com/office/drawing/2014/main" id="{FC17CD0E-C670-EDB5-C7DC-8FB22FED84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05" y="8011044"/>
            <a:ext cx="1781394" cy="1781394"/>
          </a:xfrm>
          <a:prstGeom prst="rect">
            <a:avLst/>
          </a:prstGeom>
        </p:spPr>
      </p:pic>
      <p:pic>
        <p:nvPicPr>
          <p:cNvPr id="32" name="Picture 31" descr="A blue and yellow logo&#10;&#10;Description automatically generated">
            <a:extLst>
              <a:ext uri="{FF2B5EF4-FFF2-40B4-BE49-F238E27FC236}">
                <a16:creationId xmlns:a16="http://schemas.microsoft.com/office/drawing/2014/main" id="{3DE1A22A-C8BE-1633-B309-8CB549E837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90" y="8061825"/>
            <a:ext cx="1781395" cy="1002035"/>
          </a:xfrm>
          <a:prstGeom prst="rect">
            <a:avLst/>
          </a:prstGeom>
        </p:spPr>
      </p:pic>
      <p:pic>
        <p:nvPicPr>
          <p:cNvPr id="36" name="Picture 35" descr="A blue and white logo&#10;&#10;Description automatically generated">
            <a:extLst>
              <a:ext uri="{FF2B5EF4-FFF2-40B4-BE49-F238E27FC236}">
                <a16:creationId xmlns:a16="http://schemas.microsoft.com/office/drawing/2014/main" id="{4827E7DC-9341-2DB1-FCED-0905F20E86C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4" r="26831"/>
          <a:stretch/>
        </p:blipFill>
        <p:spPr>
          <a:xfrm>
            <a:off x="1057110" y="4547559"/>
            <a:ext cx="1738645" cy="2528248"/>
          </a:xfrm>
          <a:prstGeom prst="rect">
            <a:avLst/>
          </a:prstGeom>
        </p:spPr>
      </p:pic>
      <p:pic>
        <p:nvPicPr>
          <p:cNvPr id="38" name="Picture 37" descr="A blue logo with a hand and a rectangle&#10;&#10;Description automatically generated">
            <a:extLst>
              <a:ext uri="{FF2B5EF4-FFF2-40B4-BE49-F238E27FC236}">
                <a16:creationId xmlns:a16="http://schemas.microsoft.com/office/drawing/2014/main" id="{93EEA645-F9A5-A7AF-F4AF-12648947BE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5" y="8245944"/>
            <a:ext cx="2573059" cy="1377496"/>
          </a:xfrm>
          <a:prstGeom prst="rect">
            <a:avLst/>
          </a:prstGeom>
        </p:spPr>
      </p:pic>
      <p:pic>
        <p:nvPicPr>
          <p:cNvPr id="40" name="Picture 39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EFE5040D-2FA8-0B9C-99B0-65DC9C0A75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80" y="6953518"/>
            <a:ext cx="2935224" cy="1207008"/>
          </a:xfrm>
          <a:prstGeom prst="rect">
            <a:avLst/>
          </a:prstGeom>
        </p:spPr>
      </p:pic>
      <p:pic>
        <p:nvPicPr>
          <p:cNvPr id="20" name="Picture 19" descr="A logo for a company&#10;&#10;Description automatically generated with medium confidence">
            <a:extLst>
              <a:ext uri="{FF2B5EF4-FFF2-40B4-BE49-F238E27FC236}">
                <a16:creationId xmlns:a16="http://schemas.microsoft.com/office/drawing/2014/main" id="{2BEB72F3-C375-EE9B-250A-4C242466DFF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r="7691"/>
          <a:stretch/>
        </p:blipFill>
        <p:spPr>
          <a:xfrm>
            <a:off x="9361898" y="4524275"/>
            <a:ext cx="2034797" cy="2429243"/>
          </a:xfrm>
          <a:prstGeom prst="rect">
            <a:avLst/>
          </a:prstGeom>
        </p:spPr>
      </p:pic>
      <p:pic>
        <p:nvPicPr>
          <p:cNvPr id="42" name="Picture 41" descr="A logo of a company&#10;&#10;Description automatically generated">
            <a:extLst>
              <a:ext uri="{FF2B5EF4-FFF2-40B4-BE49-F238E27FC236}">
                <a16:creationId xmlns:a16="http://schemas.microsoft.com/office/drawing/2014/main" id="{74D8E8B3-D0F2-45AA-DF44-AFA4F99266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719" y="6373580"/>
            <a:ext cx="2313201" cy="231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5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b="787"/>
          <a:stretch/>
        </p:blipFill>
        <p:spPr>
          <a:xfrm>
            <a:off x="-152400" y="-114300"/>
            <a:ext cx="18475568" cy="10573393"/>
          </a:xfrm>
          <a:prstGeom prst="rect">
            <a:avLst/>
          </a:prstGeom>
        </p:spPr>
      </p:pic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87568" y="2212488"/>
            <a:ext cx="18475568" cy="8244336"/>
          </a:xfrm>
          <a:custGeom>
            <a:avLst/>
            <a:gdLst/>
            <a:ahLst/>
            <a:cxnLst/>
            <a:rect l="l" t="t" r="r" b="b"/>
            <a:pathLst>
              <a:path w="6539533" h="1675843">
                <a:moveTo>
                  <a:pt x="0" y="0"/>
                </a:moveTo>
                <a:lnTo>
                  <a:pt x="6539533" y="0"/>
                </a:lnTo>
                <a:lnTo>
                  <a:pt x="6539533" y="1675843"/>
                </a:lnTo>
                <a:lnTo>
                  <a:pt x="0" y="1675843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4E305781-1FFF-554D-FFC1-AB97EDAB09AF}"/>
              </a:ext>
            </a:extLst>
          </p:cNvPr>
          <p:cNvSpPr txBox="1"/>
          <p:nvPr/>
        </p:nvSpPr>
        <p:spPr>
          <a:xfrm>
            <a:off x="671051" y="686710"/>
            <a:ext cx="1694110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dirty="0">
                <a:latin typeface="Montserrat Classic Bold"/>
              </a:rPr>
              <a:t>BASIC TIF MODEL</a:t>
            </a:r>
            <a:endParaRPr lang="en-US" dirty="0"/>
          </a:p>
        </p:txBody>
      </p:sp>
      <p:pic>
        <p:nvPicPr>
          <p:cNvPr id="10" name="Picture 9" descr="A diagram of tax increment&#10;&#10;Description automatically generated">
            <a:extLst>
              <a:ext uri="{FF2B5EF4-FFF2-40B4-BE49-F238E27FC236}">
                <a16:creationId xmlns:a16="http://schemas.microsoft.com/office/drawing/2014/main" id="{38845968-E792-5460-0324-E1116545D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151164"/>
            <a:ext cx="15659100" cy="8768442"/>
          </a:xfrm>
          <a:prstGeom prst="rect">
            <a:avLst/>
          </a:prstGeom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4118B05F-AE01-0B5F-0058-973DE9899190}"/>
              </a:ext>
            </a:extLst>
          </p:cNvPr>
          <p:cNvGrpSpPr/>
          <p:nvPr/>
        </p:nvGrpSpPr>
        <p:grpSpPr>
          <a:xfrm>
            <a:off x="275283" y="228822"/>
            <a:ext cx="17737434" cy="9829356"/>
            <a:chOff x="0" y="0"/>
            <a:chExt cx="14015031" cy="7766554"/>
          </a:xfrm>
          <a:solidFill>
            <a:srgbClr val="C00000"/>
          </a:solidFill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4AB86380-3D37-3D9D-A8E4-F8DBB513332C}"/>
                </a:ext>
              </a:extLst>
            </p:cNvPr>
            <p:cNvSpPr/>
            <p:nvPr/>
          </p:nvSpPr>
          <p:spPr>
            <a:xfrm>
              <a:off x="0" y="0"/>
              <a:ext cx="14015031" cy="7766554"/>
            </a:xfrm>
            <a:custGeom>
              <a:avLst/>
              <a:gdLst/>
              <a:ahLst/>
              <a:cxnLst/>
              <a:rect l="l" t="t" r="r" b="b"/>
              <a:pathLst>
                <a:path w="14015031" h="7766554">
                  <a:moveTo>
                    <a:pt x="0" y="0"/>
                  </a:moveTo>
                  <a:lnTo>
                    <a:pt x="0" y="7766554"/>
                  </a:lnTo>
                  <a:lnTo>
                    <a:pt x="14015031" y="7766554"/>
                  </a:lnTo>
                  <a:lnTo>
                    <a:pt x="14015031" y="0"/>
                  </a:lnTo>
                  <a:lnTo>
                    <a:pt x="0" y="0"/>
                  </a:lnTo>
                  <a:close/>
                  <a:moveTo>
                    <a:pt x="13954072" y="7705593"/>
                  </a:moveTo>
                  <a:lnTo>
                    <a:pt x="59690" y="7705593"/>
                  </a:lnTo>
                  <a:lnTo>
                    <a:pt x="59690" y="59690"/>
                  </a:lnTo>
                  <a:lnTo>
                    <a:pt x="13954072" y="59690"/>
                  </a:lnTo>
                  <a:lnTo>
                    <a:pt x="13954072" y="7705593"/>
                  </a:ln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764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b="787"/>
          <a:stretch/>
        </p:blipFill>
        <p:spPr>
          <a:xfrm>
            <a:off x="-152400" y="-114300"/>
            <a:ext cx="18475568" cy="10573393"/>
          </a:xfrm>
          <a:prstGeom prst="rect">
            <a:avLst/>
          </a:prstGeom>
        </p:spPr>
      </p:pic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87568" y="2212488"/>
            <a:ext cx="18475568" cy="8244336"/>
          </a:xfrm>
          <a:custGeom>
            <a:avLst/>
            <a:gdLst/>
            <a:ahLst/>
            <a:cxnLst/>
            <a:rect l="l" t="t" r="r" b="b"/>
            <a:pathLst>
              <a:path w="6539533" h="1675843">
                <a:moveTo>
                  <a:pt x="0" y="0"/>
                </a:moveTo>
                <a:lnTo>
                  <a:pt x="6539533" y="0"/>
                </a:lnTo>
                <a:lnTo>
                  <a:pt x="6539533" y="1675843"/>
                </a:lnTo>
                <a:lnTo>
                  <a:pt x="0" y="1675843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75283" y="228822"/>
            <a:ext cx="17737435" cy="9829356"/>
            <a:chOff x="0" y="0"/>
            <a:chExt cx="14015032" cy="7766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15031" cy="7766554"/>
            </a:xfrm>
            <a:custGeom>
              <a:avLst/>
              <a:gdLst/>
              <a:ahLst/>
              <a:cxnLst/>
              <a:rect l="l" t="t" r="r" b="b"/>
              <a:pathLst>
                <a:path w="14015031" h="7766554">
                  <a:moveTo>
                    <a:pt x="0" y="0"/>
                  </a:moveTo>
                  <a:lnTo>
                    <a:pt x="0" y="7766554"/>
                  </a:lnTo>
                  <a:lnTo>
                    <a:pt x="14015031" y="7766554"/>
                  </a:lnTo>
                  <a:lnTo>
                    <a:pt x="14015031" y="0"/>
                  </a:lnTo>
                  <a:lnTo>
                    <a:pt x="0" y="0"/>
                  </a:lnTo>
                  <a:close/>
                  <a:moveTo>
                    <a:pt x="13954072" y="7705593"/>
                  </a:moveTo>
                  <a:lnTo>
                    <a:pt x="59690" y="7705593"/>
                  </a:lnTo>
                  <a:lnTo>
                    <a:pt x="59690" y="59690"/>
                  </a:lnTo>
                  <a:lnTo>
                    <a:pt x="13954072" y="59690"/>
                  </a:lnTo>
                  <a:lnTo>
                    <a:pt x="13954072" y="770559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71051" y="686710"/>
            <a:ext cx="16941101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latin typeface="Montserrat Classic Bold"/>
              </a:rPr>
              <a:t>Topic 1 – Redmond Opportunity Case Study</a:t>
            </a:r>
            <a:r>
              <a:rPr lang="en-US" sz="6600">
                <a:latin typeface="Montserrat Classic Bold"/>
              </a:rPr>
              <a:t> </a:t>
            </a:r>
            <a:endParaRPr lang="en-US" sz="6600">
              <a:ea typeface="Calibri"/>
              <a:cs typeface="Calibri"/>
            </a:endParaRPr>
          </a:p>
        </p:txBody>
      </p:sp>
      <p:pic>
        <p:nvPicPr>
          <p:cNvPr id="8" name="Picture 7" descr="A building with flags on the front&#10;&#10;Description automatically generated">
            <a:extLst>
              <a:ext uri="{FF2B5EF4-FFF2-40B4-BE49-F238E27FC236}">
                <a16:creationId xmlns:a16="http://schemas.microsoft.com/office/drawing/2014/main" id="{DF2C495D-D3C7-C081-B21B-AA29C83D8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562045"/>
            <a:ext cx="9579633" cy="712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09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b="787"/>
          <a:stretch/>
        </p:blipFill>
        <p:spPr>
          <a:xfrm>
            <a:off x="-152400" y="-114300"/>
            <a:ext cx="18475568" cy="10573393"/>
          </a:xfrm>
          <a:prstGeom prst="rect">
            <a:avLst/>
          </a:prstGeom>
        </p:spPr>
      </p:pic>
      <p:grpSp>
        <p:nvGrpSpPr>
          <p:cNvPr id="5" name="Group 5"/>
          <p:cNvGrpSpPr>
            <a:grpSpLocks noGrp="1" noUngrp="1" noRot="1" noMove="1" noResize="1"/>
          </p:cNvGrpSpPr>
          <p:nvPr/>
        </p:nvGrpSpPr>
        <p:grpSpPr>
          <a:xfrm>
            <a:off x="-187568" y="2212488"/>
            <a:ext cx="18475568" cy="8244336"/>
            <a:chOff x="0" y="0"/>
            <a:chExt cx="6539533" cy="1675843"/>
          </a:xfrm>
          <a:solidFill>
            <a:schemeClr val="bg1"/>
          </a:solidFill>
        </p:grpSpPr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539533" cy="1675843"/>
            </a:xfrm>
            <a:custGeom>
              <a:avLst/>
              <a:gdLst/>
              <a:ahLst/>
              <a:cxnLst/>
              <a:rect l="l" t="t" r="r" b="b"/>
              <a:pathLst>
                <a:path w="6539533" h="1675843">
                  <a:moveTo>
                    <a:pt x="0" y="0"/>
                  </a:moveTo>
                  <a:lnTo>
                    <a:pt x="6539533" y="0"/>
                  </a:lnTo>
                  <a:lnTo>
                    <a:pt x="6539533" y="1675843"/>
                  </a:lnTo>
                  <a:lnTo>
                    <a:pt x="0" y="167584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  <a:grpFill/>
          </p:spPr>
          <p:txBody>
            <a:bodyPr lIns="29224" tIns="29224" rIns="29224" bIns="29224" rtlCol="0" anchor="ctr"/>
            <a:lstStyle/>
            <a:p>
              <a:pPr algn="ctr">
                <a:lnSpc>
                  <a:spcPts val="1202"/>
                </a:lnSpc>
              </a:pPr>
              <a:endParaRPr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275283" y="228822"/>
            <a:ext cx="17737435" cy="9829356"/>
            <a:chOff x="0" y="0"/>
            <a:chExt cx="14015032" cy="7766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15031" cy="7766554"/>
            </a:xfrm>
            <a:custGeom>
              <a:avLst/>
              <a:gdLst/>
              <a:ahLst/>
              <a:cxnLst/>
              <a:rect l="l" t="t" r="r" b="b"/>
              <a:pathLst>
                <a:path w="14015031" h="7766554">
                  <a:moveTo>
                    <a:pt x="0" y="0"/>
                  </a:moveTo>
                  <a:lnTo>
                    <a:pt x="0" y="7766554"/>
                  </a:lnTo>
                  <a:lnTo>
                    <a:pt x="14015031" y="7766554"/>
                  </a:lnTo>
                  <a:lnTo>
                    <a:pt x="14015031" y="0"/>
                  </a:lnTo>
                  <a:lnTo>
                    <a:pt x="0" y="0"/>
                  </a:lnTo>
                  <a:close/>
                  <a:moveTo>
                    <a:pt x="13954072" y="7705593"/>
                  </a:moveTo>
                  <a:lnTo>
                    <a:pt x="59690" y="7705593"/>
                  </a:lnTo>
                  <a:lnTo>
                    <a:pt x="59690" y="59690"/>
                  </a:lnTo>
                  <a:lnTo>
                    <a:pt x="13954072" y="59690"/>
                  </a:lnTo>
                  <a:lnTo>
                    <a:pt x="13954072" y="770559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71051" y="686710"/>
            <a:ext cx="16941101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latin typeface="Montserrat Classic Bold"/>
              </a:rPr>
              <a:t>Topic 1 – Redmond Opportunity Case Study</a:t>
            </a:r>
            <a:r>
              <a:rPr lang="en-US" sz="6600" dirty="0">
                <a:latin typeface="Montserrat Classic Bold"/>
              </a:rPr>
              <a:t> </a:t>
            </a:r>
            <a:endParaRPr lang="en-US" sz="6600" dirty="0">
              <a:ea typeface="Calibri"/>
              <a:cs typeface="Calibri"/>
            </a:endParaRPr>
          </a:p>
        </p:txBody>
      </p:sp>
      <p:pic>
        <p:nvPicPr>
          <p:cNvPr id="9" name="Picture 8" descr="Aerial view of a building and parking lot&#10;&#10;Description automatically generated">
            <a:extLst>
              <a:ext uri="{FF2B5EF4-FFF2-40B4-BE49-F238E27FC236}">
                <a16:creationId xmlns:a16="http://schemas.microsoft.com/office/drawing/2014/main" id="{98CBCA4E-1320-AC68-E84E-795199DCC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287" y="2578178"/>
            <a:ext cx="13245860" cy="65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25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b="787"/>
          <a:stretch/>
        </p:blipFill>
        <p:spPr>
          <a:xfrm>
            <a:off x="-152400" y="-114300"/>
            <a:ext cx="18475568" cy="10573393"/>
          </a:xfrm>
          <a:prstGeom prst="rect">
            <a:avLst/>
          </a:prstGeom>
        </p:spPr>
      </p:pic>
      <p:grpSp>
        <p:nvGrpSpPr>
          <p:cNvPr id="5" name="Group 5"/>
          <p:cNvGrpSpPr>
            <a:grpSpLocks noGrp="1" noUngrp="1" noRot="1" noMove="1" noResize="1"/>
          </p:cNvGrpSpPr>
          <p:nvPr/>
        </p:nvGrpSpPr>
        <p:grpSpPr>
          <a:xfrm>
            <a:off x="-187568" y="2212488"/>
            <a:ext cx="18475568" cy="8244336"/>
            <a:chOff x="0" y="0"/>
            <a:chExt cx="6539533" cy="1675843"/>
          </a:xfrm>
          <a:solidFill>
            <a:schemeClr val="bg1"/>
          </a:solidFill>
        </p:grpSpPr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539533" cy="1675843"/>
            </a:xfrm>
            <a:custGeom>
              <a:avLst/>
              <a:gdLst/>
              <a:ahLst/>
              <a:cxnLst/>
              <a:rect l="l" t="t" r="r" b="b"/>
              <a:pathLst>
                <a:path w="6539533" h="1675843">
                  <a:moveTo>
                    <a:pt x="0" y="0"/>
                  </a:moveTo>
                  <a:lnTo>
                    <a:pt x="6539533" y="0"/>
                  </a:lnTo>
                  <a:lnTo>
                    <a:pt x="6539533" y="1675843"/>
                  </a:lnTo>
                  <a:lnTo>
                    <a:pt x="0" y="167584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  <a:grpFill/>
          </p:spPr>
          <p:txBody>
            <a:bodyPr lIns="29224" tIns="29224" rIns="29224" bIns="29224" rtlCol="0" anchor="ctr"/>
            <a:lstStyle/>
            <a:p>
              <a:pPr algn="ctr">
                <a:lnSpc>
                  <a:spcPts val="1202"/>
                </a:lnSpc>
              </a:pPr>
              <a:endParaRPr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275283" y="228822"/>
            <a:ext cx="17737435" cy="9829356"/>
            <a:chOff x="0" y="0"/>
            <a:chExt cx="14015032" cy="7766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15031" cy="7766554"/>
            </a:xfrm>
            <a:custGeom>
              <a:avLst/>
              <a:gdLst/>
              <a:ahLst/>
              <a:cxnLst/>
              <a:rect l="l" t="t" r="r" b="b"/>
              <a:pathLst>
                <a:path w="14015031" h="7766554">
                  <a:moveTo>
                    <a:pt x="0" y="0"/>
                  </a:moveTo>
                  <a:lnTo>
                    <a:pt x="0" y="7766554"/>
                  </a:lnTo>
                  <a:lnTo>
                    <a:pt x="14015031" y="7766554"/>
                  </a:lnTo>
                  <a:lnTo>
                    <a:pt x="14015031" y="0"/>
                  </a:lnTo>
                  <a:lnTo>
                    <a:pt x="0" y="0"/>
                  </a:lnTo>
                  <a:close/>
                  <a:moveTo>
                    <a:pt x="13954072" y="7705593"/>
                  </a:moveTo>
                  <a:lnTo>
                    <a:pt x="59690" y="7705593"/>
                  </a:lnTo>
                  <a:lnTo>
                    <a:pt x="59690" y="59690"/>
                  </a:lnTo>
                  <a:lnTo>
                    <a:pt x="13954072" y="59690"/>
                  </a:lnTo>
                  <a:lnTo>
                    <a:pt x="13954072" y="770559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71051" y="686710"/>
            <a:ext cx="16941101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latin typeface="Montserrat Classic Bold"/>
              </a:rPr>
              <a:t>Topic 1 – Redmond Opportunity Case Study</a:t>
            </a:r>
            <a:r>
              <a:rPr lang="en-US" sz="6600" dirty="0">
                <a:latin typeface="Montserrat Classic Bold"/>
              </a:rPr>
              <a:t> </a:t>
            </a:r>
            <a:endParaRPr lang="en-US" sz="6600" dirty="0">
              <a:ea typeface="Calibri"/>
              <a:cs typeface="Calibri"/>
            </a:endParaRPr>
          </a:p>
        </p:txBody>
      </p:sp>
      <p:pic>
        <p:nvPicPr>
          <p:cNvPr id="9" name="Picture 8" descr="A brick building with columns&#10;&#10;Description automatically generated">
            <a:extLst>
              <a:ext uri="{FF2B5EF4-FFF2-40B4-BE49-F238E27FC236}">
                <a16:creationId xmlns:a16="http://schemas.microsoft.com/office/drawing/2014/main" id="{C4465B4B-558A-6B00-FC4E-DD6398452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34" y="2907102"/>
            <a:ext cx="7617124" cy="5658929"/>
          </a:xfrm>
          <a:prstGeom prst="rect">
            <a:avLst/>
          </a:prstGeom>
        </p:spPr>
      </p:pic>
      <p:pic>
        <p:nvPicPr>
          <p:cNvPr id="10" name="Picture 9" descr="A wooden floor in a gym&#10;&#10;Description automatically generated">
            <a:extLst>
              <a:ext uri="{FF2B5EF4-FFF2-40B4-BE49-F238E27FC236}">
                <a16:creationId xmlns:a16="http://schemas.microsoft.com/office/drawing/2014/main" id="{F5155779-62E7-D0F9-3681-5CE98339E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438" y="2907102"/>
            <a:ext cx="7638689" cy="565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60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b="787"/>
          <a:stretch/>
        </p:blipFill>
        <p:spPr>
          <a:xfrm>
            <a:off x="-152400" y="-114300"/>
            <a:ext cx="18475568" cy="10573393"/>
          </a:xfrm>
          <a:prstGeom prst="rect">
            <a:avLst/>
          </a:prstGeom>
        </p:spPr>
      </p:pic>
      <p:grpSp>
        <p:nvGrpSpPr>
          <p:cNvPr id="5" name="Group 5"/>
          <p:cNvGrpSpPr>
            <a:grpSpLocks noGrp="1" noUngrp="1" noRot="1" noMove="1" noResize="1"/>
          </p:cNvGrpSpPr>
          <p:nvPr/>
        </p:nvGrpSpPr>
        <p:grpSpPr>
          <a:xfrm>
            <a:off x="-187568" y="2212488"/>
            <a:ext cx="18475568" cy="8244336"/>
            <a:chOff x="0" y="0"/>
            <a:chExt cx="6539533" cy="1675843"/>
          </a:xfrm>
          <a:solidFill>
            <a:schemeClr val="bg1"/>
          </a:solidFill>
        </p:grpSpPr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539533" cy="1675843"/>
            </a:xfrm>
            <a:custGeom>
              <a:avLst/>
              <a:gdLst/>
              <a:ahLst/>
              <a:cxnLst/>
              <a:rect l="l" t="t" r="r" b="b"/>
              <a:pathLst>
                <a:path w="6539533" h="1675843">
                  <a:moveTo>
                    <a:pt x="0" y="0"/>
                  </a:moveTo>
                  <a:lnTo>
                    <a:pt x="6539533" y="0"/>
                  </a:lnTo>
                  <a:lnTo>
                    <a:pt x="6539533" y="1675843"/>
                  </a:lnTo>
                  <a:lnTo>
                    <a:pt x="0" y="167584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  <a:grpFill/>
          </p:spPr>
          <p:txBody>
            <a:bodyPr lIns="29224" tIns="29224" rIns="29224" bIns="29224" rtlCol="0" anchor="ctr"/>
            <a:lstStyle/>
            <a:p>
              <a:pPr algn="ctr">
                <a:lnSpc>
                  <a:spcPts val="1202"/>
                </a:lnSpc>
              </a:pPr>
              <a:endParaRPr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275283" y="228822"/>
            <a:ext cx="17737435" cy="9829356"/>
            <a:chOff x="0" y="0"/>
            <a:chExt cx="14015032" cy="7766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15031" cy="7766554"/>
            </a:xfrm>
            <a:custGeom>
              <a:avLst/>
              <a:gdLst/>
              <a:ahLst/>
              <a:cxnLst/>
              <a:rect l="l" t="t" r="r" b="b"/>
              <a:pathLst>
                <a:path w="14015031" h="7766554">
                  <a:moveTo>
                    <a:pt x="0" y="0"/>
                  </a:moveTo>
                  <a:lnTo>
                    <a:pt x="0" y="7766554"/>
                  </a:lnTo>
                  <a:lnTo>
                    <a:pt x="14015031" y="7766554"/>
                  </a:lnTo>
                  <a:lnTo>
                    <a:pt x="14015031" y="0"/>
                  </a:lnTo>
                  <a:lnTo>
                    <a:pt x="0" y="0"/>
                  </a:lnTo>
                  <a:close/>
                  <a:moveTo>
                    <a:pt x="13954072" y="7705593"/>
                  </a:moveTo>
                  <a:lnTo>
                    <a:pt x="59690" y="7705593"/>
                  </a:lnTo>
                  <a:lnTo>
                    <a:pt x="59690" y="59690"/>
                  </a:lnTo>
                  <a:lnTo>
                    <a:pt x="13954072" y="59690"/>
                  </a:lnTo>
                  <a:lnTo>
                    <a:pt x="13954072" y="770559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71051" y="686710"/>
            <a:ext cx="1694110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latin typeface="Montserrat Classic Bold"/>
              </a:rPr>
              <a:t>Topic 2 – How to Engage Overlapping Taxing Districts</a:t>
            </a:r>
            <a:endParaRPr lang="en-US" sz="4800" dirty="0">
              <a:ea typeface="Calibri"/>
              <a:cs typeface="Calibri"/>
            </a:endParaRPr>
          </a:p>
        </p:txBody>
      </p:sp>
      <p:pic>
        <p:nvPicPr>
          <p:cNvPr id="8" name="Picture 7" descr="A group of people standing in a hallway&#10;&#10;Description automatically generated">
            <a:extLst>
              <a:ext uri="{FF2B5EF4-FFF2-40B4-BE49-F238E27FC236}">
                <a16:creationId xmlns:a16="http://schemas.microsoft.com/office/drawing/2014/main" id="{2D38D8B2-D101-78C6-0496-59162B3EA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079" y="2718105"/>
            <a:ext cx="10248181" cy="681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18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b="787"/>
          <a:stretch/>
        </p:blipFill>
        <p:spPr>
          <a:xfrm>
            <a:off x="-152400" y="-114300"/>
            <a:ext cx="18475568" cy="10573393"/>
          </a:xfrm>
          <a:prstGeom prst="rect">
            <a:avLst/>
          </a:prstGeom>
        </p:spPr>
      </p:pic>
      <p:grpSp>
        <p:nvGrpSpPr>
          <p:cNvPr id="5" name="Group 5"/>
          <p:cNvGrpSpPr>
            <a:grpSpLocks noGrp="1" noUngrp="1" noRot="1" noMove="1" noResize="1"/>
          </p:cNvGrpSpPr>
          <p:nvPr/>
        </p:nvGrpSpPr>
        <p:grpSpPr>
          <a:xfrm>
            <a:off x="-187568" y="2212488"/>
            <a:ext cx="18475568" cy="8244336"/>
            <a:chOff x="0" y="0"/>
            <a:chExt cx="6539533" cy="1675843"/>
          </a:xfrm>
          <a:solidFill>
            <a:schemeClr val="bg1"/>
          </a:solidFill>
        </p:grpSpPr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539533" cy="1675843"/>
            </a:xfrm>
            <a:custGeom>
              <a:avLst/>
              <a:gdLst/>
              <a:ahLst/>
              <a:cxnLst/>
              <a:rect l="l" t="t" r="r" b="b"/>
              <a:pathLst>
                <a:path w="6539533" h="1675843">
                  <a:moveTo>
                    <a:pt x="0" y="0"/>
                  </a:moveTo>
                  <a:lnTo>
                    <a:pt x="6539533" y="0"/>
                  </a:lnTo>
                  <a:lnTo>
                    <a:pt x="6539533" y="1675843"/>
                  </a:lnTo>
                  <a:lnTo>
                    <a:pt x="0" y="167584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  <a:grpFill/>
          </p:spPr>
          <p:txBody>
            <a:bodyPr lIns="29224" tIns="29224" rIns="29224" bIns="29224" rtlCol="0" anchor="ctr"/>
            <a:lstStyle/>
            <a:p>
              <a:pPr algn="ctr">
                <a:lnSpc>
                  <a:spcPts val="1202"/>
                </a:lnSpc>
              </a:pPr>
              <a:endParaRPr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275283" y="228822"/>
            <a:ext cx="17737435" cy="9829356"/>
            <a:chOff x="0" y="0"/>
            <a:chExt cx="14015032" cy="7766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15031" cy="7766554"/>
            </a:xfrm>
            <a:custGeom>
              <a:avLst/>
              <a:gdLst/>
              <a:ahLst/>
              <a:cxnLst/>
              <a:rect l="l" t="t" r="r" b="b"/>
              <a:pathLst>
                <a:path w="14015031" h="7766554">
                  <a:moveTo>
                    <a:pt x="0" y="0"/>
                  </a:moveTo>
                  <a:lnTo>
                    <a:pt x="0" y="7766554"/>
                  </a:lnTo>
                  <a:lnTo>
                    <a:pt x="14015031" y="7766554"/>
                  </a:lnTo>
                  <a:lnTo>
                    <a:pt x="14015031" y="0"/>
                  </a:lnTo>
                  <a:lnTo>
                    <a:pt x="0" y="0"/>
                  </a:lnTo>
                  <a:close/>
                  <a:moveTo>
                    <a:pt x="13954072" y="7705593"/>
                  </a:moveTo>
                  <a:lnTo>
                    <a:pt x="59690" y="7705593"/>
                  </a:lnTo>
                  <a:lnTo>
                    <a:pt x="59690" y="59690"/>
                  </a:lnTo>
                  <a:lnTo>
                    <a:pt x="13954072" y="59690"/>
                  </a:lnTo>
                  <a:lnTo>
                    <a:pt x="13954072" y="770559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71051" y="686710"/>
            <a:ext cx="16941101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>
                <a:latin typeface="Montserrat Classic Bold"/>
              </a:rPr>
              <a:t>Topic 3 – Room's Choice</a:t>
            </a:r>
            <a:endParaRPr lang="en-US" sz="6600">
              <a:ea typeface="Calibri"/>
              <a:cs typeface="Calibri"/>
            </a:endParaRPr>
          </a:p>
        </p:txBody>
      </p:sp>
      <p:pic>
        <p:nvPicPr>
          <p:cNvPr id="8" name="Picture 7" descr="A child making a face&#10;&#10;Description automatically generated">
            <a:extLst>
              <a:ext uri="{FF2B5EF4-FFF2-40B4-BE49-F238E27FC236}">
                <a16:creationId xmlns:a16="http://schemas.microsoft.com/office/drawing/2014/main" id="{45359090-4EB7-3EB8-F0EA-8ED152C4E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268" y="2411083"/>
            <a:ext cx="9665898" cy="719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21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b="787"/>
          <a:stretch/>
        </p:blipFill>
        <p:spPr>
          <a:xfrm>
            <a:off x="-152400" y="-114300"/>
            <a:ext cx="18475568" cy="10573393"/>
          </a:xfrm>
          <a:prstGeom prst="rect">
            <a:avLst/>
          </a:prstGeom>
        </p:spPr>
      </p:pic>
      <p:grpSp>
        <p:nvGrpSpPr>
          <p:cNvPr id="5" name="Group 5"/>
          <p:cNvGrpSpPr>
            <a:grpSpLocks noGrp="1" noUngrp="1" noRot="1" noMove="1" noResize="1"/>
          </p:cNvGrpSpPr>
          <p:nvPr/>
        </p:nvGrpSpPr>
        <p:grpSpPr>
          <a:xfrm>
            <a:off x="-187568" y="2212488"/>
            <a:ext cx="18475568" cy="8244336"/>
            <a:chOff x="0" y="0"/>
            <a:chExt cx="6539533" cy="1675843"/>
          </a:xfrm>
          <a:solidFill>
            <a:schemeClr val="bg1"/>
          </a:solidFill>
        </p:grpSpPr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539533" cy="1675843"/>
            </a:xfrm>
            <a:custGeom>
              <a:avLst/>
              <a:gdLst/>
              <a:ahLst/>
              <a:cxnLst/>
              <a:rect l="l" t="t" r="r" b="b"/>
              <a:pathLst>
                <a:path w="6539533" h="1675843">
                  <a:moveTo>
                    <a:pt x="0" y="0"/>
                  </a:moveTo>
                  <a:lnTo>
                    <a:pt x="6539533" y="0"/>
                  </a:lnTo>
                  <a:lnTo>
                    <a:pt x="6539533" y="1675843"/>
                  </a:lnTo>
                  <a:lnTo>
                    <a:pt x="0" y="167584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  <a:grpFill/>
          </p:spPr>
          <p:txBody>
            <a:bodyPr lIns="29224" tIns="29224" rIns="29224" bIns="29224" rtlCol="0" anchor="ctr"/>
            <a:lstStyle/>
            <a:p>
              <a:pPr algn="ctr">
                <a:lnSpc>
                  <a:spcPts val="1202"/>
                </a:lnSpc>
              </a:pPr>
              <a:endParaRPr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275283" y="228822"/>
            <a:ext cx="17737435" cy="9829356"/>
            <a:chOff x="0" y="0"/>
            <a:chExt cx="14015032" cy="7766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15031" cy="7766554"/>
            </a:xfrm>
            <a:custGeom>
              <a:avLst/>
              <a:gdLst/>
              <a:ahLst/>
              <a:cxnLst/>
              <a:rect l="l" t="t" r="r" b="b"/>
              <a:pathLst>
                <a:path w="14015031" h="7766554">
                  <a:moveTo>
                    <a:pt x="0" y="0"/>
                  </a:moveTo>
                  <a:lnTo>
                    <a:pt x="0" y="7766554"/>
                  </a:lnTo>
                  <a:lnTo>
                    <a:pt x="14015031" y="7766554"/>
                  </a:lnTo>
                  <a:lnTo>
                    <a:pt x="14015031" y="0"/>
                  </a:lnTo>
                  <a:lnTo>
                    <a:pt x="0" y="0"/>
                  </a:lnTo>
                  <a:close/>
                  <a:moveTo>
                    <a:pt x="13954072" y="7705593"/>
                  </a:moveTo>
                  <a:lnTo>
                    <a:pt x="59690" y="7705593"/>
                  </a:lnTo>
                  <a:lnTo>
                    <a:pt x="59690" y="59690"/>
                  </a:lnTo>
                  <a:lnTo>
                    <a:pt x="13954072" y="59690"/>
                  </a:lnTo>
                  <a:lnTo>
                    <a:pt x="13954072" y="770559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71051" y="686710"/>
            <a:ext cx="16941101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>
                <a:latin typeface="Montserrat Classic Bold"/>
              </a:rPr>
              <a:t>Topic </a:t>
            </a:r>
            <a:r>
              <a:rPr lang="en-US" sz="6600" dirty="0">
                <a:latin typeface="Montserrat Classic Bold"/>
              </a:rPr>
              <a:t>4</a:t>
            </a:r>
            <a:r>
              <a:rPr lang="en-US" sz="6600">
                <a:latin typeface="Montserrat Classic Bold"/>
              </a:rPr>
              <a:t> – Tips for Starting a TIF District </a:t>
            </a:r>
            <a:endParaRPr lang="en-US" sz="6600">
              <a:ea typeface="Calibri"/>
              <a:cs typeface="Calibri"/>
            </a:endParaRPr>
          </a:p>
        </p:txBody>
      </p:sp>
      <p:pic>
        <p:nvPicPr>
          <p:cNvPr id="8" name="Picture 7" descr="A group of people playing instruments outside a building&#10;&#10;Description automatically generated">
            <a:extLst>
              <a:ext uri="{FF2B5EF4-FFF2-40B4-BE49-F238E27FC236}">
                <a16:creationId xmlns:a16="http://schemas.microsoft.com/office/drawing/2014/main" id="{DD6F3CEC-2F54-04D6-AB18-3EEBDF265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608" y="2361355"/>
            <a:ext cx="12404784" cy="705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96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b="787"/>
          <a:stretch/>
        </p:blipFill>
        <p:spPr>
          <a:xfrm>
            <a:off x="-152400" y="-114300"/>
            <a:ext cx="18475568" cy="1057339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52400" y="4091881"/>
            <a:ext cx="18447346" cy="6366669"/>
            <a:chOff x="0" y="0"/>
            <a:chExt cx="6539533" cy="1675843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539533" cy="1675843"/>
            </a:xfrm>
            <a:custGeom>
              <a:avLst/>
              <a:gdLst/>
              <a:ahLst/>
              <a:cxnLst/>
              <a:rect l="l" t="t" r="r" b="b"/>
              <a:pathLst>
                <a:path w="6539533" h="1675843">
                  <a:moveTo>
                    <a:pt x="0" y="0"/>
                  </a:moveTo>
                  <a:lnTo>
                    <a:pt x="6539533" y="0"/>
                  </a:lnTo>
                  <a:lnTo>
                    <a:pt x="6539533" y="1675843"/>
                  </a:lnTo>
                  <a:lnTo>
                    <a:pt x="0" y="167584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  <a:grpFill/>
          </p:spPr>
          <p:txBody>
            <a:bodyPr lIns="29224" tIns="29224" rIns="29224" bIns="29224" rtlCol="0" anchor="ctr"/>
            <a:lstStyle/>
            <a:p>
              <a:pPr algn="ctr">
                <a:lnSpc>
                  <a:spcPts val="1202"/>
                </a:lnSpc>
              </a:pPr>
              <a:endParaRPr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275283" y="228822"/>
            <a:ext cx="17737435" cy="9829356"/>
            <a:chOff x="0" y="0"/>
            <a:chExt cx="14015032" cy="7766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15031" cy="7766554"/>
            </a:xfrm>
            <a:custGeom>
              <a:avLst/>
              <a:gdLst/>
              <a:ahLst/>
              <a:cxnLst/>
              <a:rect l="l" t="t" r="r" b="b"/>
              <a:pathLst>
                <a:path w="14015031" h="7766554">
                  <a:moveTo>
                    <a:pt x="0" y="0"/>
                  </a:moveTo>
                  <a:lnTo>
                    <a:pt x="0" y="7766554"/>
                  </a:lnTo>
                  <a:lnTo>
                    <a:pt x="14015031" y="7766554"/>
                  </a:lnTo>
                  <a:lnTo>
                    <a:pt x="14015031" y="0"/>
                  </a:lnTo>
                  <a:lnTo>
                    <a:pt x="0" y="0"/>
                  </a:lnTo>
                  <a:close/>
                  <a:moveTo>
                    <a:pt x="13954072" y="7705593"/>
                  </a:moveTo>
                  <a:lnTo>
                    <a:pt x="59690" y="7705593"/>
                  </a:lnTo>
                  <a:lnTo>
                    <a:pt x="59690" y="59690"/>
                  </a:lnTo>
                  <a:lnTo>
                    <a:pt x="13954072" y="59690"/>
                  </a:lnTo>
                  <a:lnTo>
                    <a:pt x="13954072" y="770559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9403" y="1793522"/>
            <a:ext cx="17682516" cy="2354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999"/>
              </a:lnSpc>
            </a:pPr>
            <a:r>
              <a:rPr lang="en-US" sz="11000">
                <a:latin typeface="Montserrat Classic Bold"/>
              </a:rPr>
              <a:t>GET INVOLVED</a:t>
            </a:r>
          </a:p>
        </p:txBody>
      </p:sp>
      <p:pic>
        <p:nvPicPr>
          <p:cNvPr id="13" name="Picture 12" descr="A blue and black logo&#10;&#10;Description automatically generated">
            <a:extLst>
              <a:ext uri="{FF2B5EF4-FFF2-40B4-BE49-F238E27FC236}">
                <a16:creationId xmlns:a16="http://schemas.microsoft.com/office/drawing/2014/main" id="{EB5DDBD2-B216-67A8-3A53-6C26DBAAE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78" y="577469"/>
            <a:ext cx="3810610" cy="18058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E3DB6B-73F7-A24C-C271-72E64BA02EE2}"/>
              </a:ext>
            </a:extLst>
          </p:cNvPr>
          <p:cNvSpPr txBox="1"/>
          <p:nvPr/>
        </p:nvSpPr>
        <p:spPr>
          <a:xfrm>
            <a:off x="3911596" y="4064276"/>
            <a:ext cx="104394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Barlow Condensed Thin Bold Italics"/>
              </a:rPr>
              <a:t>TIF SUBCOMMITTEE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60316E05-AA7C-7FA8-B485-A4AD2E65FA8B}"/>
              </a:ext>
            </a:extLst>
          </p:cNvPr>
          <p:cNvSpPr txBox="1"/>
          <p:nvPr/>
        </p:nvSpPr>
        <p:spPr>
          <a:xfrm>
            <a:off x="3561612" y="5554453"/>
            <a:ext cx="11052971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buFont typeface="Arial"/>
              <a:buChar char="•"/>
            </a:pPr>
            <a:r>
              <a:rPr lang="en-US" sz="5000" i="1" dirty="0">
                <a:latin typeface="Barlow Condensed Thin Bold Italics"/>
              </a:rPr>
              <a:t>Tour Sites</a:t>
            </a:r>
            <a:endParaRPr lang="en-US"/>
          </a:p>
          <a:p>
            <a:pPr marL="685800" indent="-685800">
              <a:buFont typeface="Arial"/>
              <a:buChar char="•"/>
            </a:pPr>
            <a:r>
              <a:rPr lang="en-US" sz="5000" i="1" dirty="0">
                <a:latin typeface="Barlow Condensed Thin Bold Italics"/>
              </a:rPr>
              <a:t>Convene TIF Practitioners</a:t>
            </a:r>
          </a:p>
          <a:p>
            <a:pPr marL="685800" indent="-685800">
              <a:buFont typeface="Arial"/>
              <a:buChar char="•"/>
            </a:pPr>
            <a:r>
              <a:rPr lang="en-US" sz="5000" i="1" dirty="0">
                <a:latin typeface="Barlow Condensed Thin Bold Italics"/>
              </a:rPr>
              <a:t>Keep Best Practices Guide Current</a:t>
            </a:r>
          </a:p>
          <a:p>
            <a:pPr marL="685800" indent="-685800">
              <a:buFont typeface="Arial"/>
              <a:buChar char="•"/>
            </a:pPr>
            <a:r>
              <a:rPr lang="en-US" sz="5000" i="1" dirty="0">
                <a:latin typeface="Barlow Condensed Thin Bold Italics"/>
              </a:rPr>
              <a:t>Track Legislation</a:t>
            </a:r>
          </a:p>
          <a:p>
            <a:pPr marL="685800" indent="-685800">
              <a:buFont typeface="Arial"/>
              <a:buChar char="•"/>
            </a:pPr>
            <a:r>
              <a:rPr lang="en-US" sz="5000" i="1" dirty="0">
                <a:latin typeface="Barlow Condensed Thin Bold Italics"/>
              </a:rPr>
              <a:t>Operate As A Resource for Agencies</a:t>
            </a:r>
          </a:p>
          <a:p>
            <a:endParaRPr lang="en-US" sz="5000" i="1" dirty="0">
              <a:latin typeface="Barlow Condensed Thin Bold Italics"/>
            </a:endParaRPr>
          </a:p>
        </p:txBody>
      </p:sp>
    </p:spTree>
    <p:extLst>
      <p:ext uri="{BB962C8B-B14F-4D97-AF65-F5344CB8AC3E}">
        <p14:creationId xmlns:p14="http://schemas.microsoft.com/office/powerpoint/2010/main" val="61807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</Words>
  <Application>Microsoft Office PowerPoint</Application>
  <PresentationFormat>Custom</PresentationFormat>
  <Paragraphs>30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Rastanty Cortez</vt:lpstr>
      <vt:lpstr>Barlow Condensed Thin Bold Italics</vt:lpstr>
      <vt:lpstr>Calibri</vt:lpstr>
      <vt:lpstr>Arial</vt:lpstr>
      <vt:lpstr>Montserrat Classic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Base Presentation Slides</dc:title>
  <dc:creator>Caitlyn Q</dc:creator>
  <cp:lastModifiedBy>Casey Haneberg</cp:lastModifiedBy>
  <cp:revision>74</cp:revision>
  <dcterms:created xsi:type="dcterms:W3CDTF">2006-08-16T00:00:00Z</dcterms:created>
  <dcterms:modified xsi:type="dcterms:W3CDTF">2023-10-09T17:04:36Z</dcterms:modified>
  <dc:identifier>DAFOTBCM0KU</dc:identifier>
</cp:coreProperties>
</file>