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  <p:sldMasterId id="2147483870" r:id="rId2"/>
    <p:sldMasterId id="2147483882" r:id="rId3"/>
  </p:sldMasterIdLst>
  <p:sldIdLst>
    <p:sldId id="467" r:id="rId4"/>
    <p:sldId id="464" r:id="rId5"/>
    <p:sldId id="256" r:id="rId6"/>
    <p:sldId id="257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468" r:id="rId16"/>
    <p:sldId id="285" r:id="rId17"/>
    <p:sldId id="303" r:id="rId18"/>
    <p:sldId id="300" r:id="rId19"/>
    <p:sldId id="307" r:id="rId20"/>
    <p:sldId id="306" r:id="rId21"/>
    <p:sldId id="311" r:id="rId22"/>
    <p:sldId id="309" r:id="rId23"/>
    <p:sldId id="301" r:id="rId24"/>
    <p:sldId id="28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5DACD7-09B1-4713-8B02-9BC6F22D90AE}" v="1" dt="2023-10-09T22:24:39.4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nie Allen" userId="48b26e0e50bf5de9" providerId="LiveId" clId="{9D406B1A-8D19-4088-AB88-7ED325A23638}"/>
    <pc:docChg chg="undo custSel addSld delSld modSld sldOrd">
      <pc:chgData name="Ronnie Allen" userId="48b26e0e50bf5de9" providerId="LiveId" clId="{9D406B1A-8D19-4088-AB88-7ED325A23638}" dt="2023-10-04T04:13:41.119" v="635" actId="20577"/>
      <pc:docMkLst>
        <pc:docMk/>
      </pc:docMkLst>
      <pc:sldChg chg="addSp delSp modSp mod delDesignElem">
        <pc:chgData name="Ronnie Allen" userId="48b26e0e50bf5de9" providerId="LiveId" clId="{9D406B1A-8D19-4088-AB88-7ED325A23638}" dt="2023-10-04T04:09:03.201" v="467" actId="122"/>
        <pc:sldMkLst>
          <pc:docMk/>
          <pc:sldMk cId="100931078" sldId="256"/>
        </pc:sldMkLst>
        <pc:spChg chg="mod">
          <ac:chgData name="Ronnie Allen" userId="48b26e0e50bf5de9" providerId="LiveId" clId="{9D406B1A-8D19-4088-AB88-7ED325A23638}" dt="2023-10-04T04:01:01.011" v="420" actId="26606"/>
          <ac:spMkLst>
            <pc:docMk/>
            <pc:sldMk cId="100931078" sldId="256"/>
            <ac:spMk id="2" creationId="{9190217E-6FF0-467F-0EE0-67532DF5ABEB}"/>
          </ac:spMkLst>
        </pc:spChg>
        <pc:spChg chg="add del mod ord">
          <ac:chgData name="Ronnie Allen" userId="48b26e0e50bf5de9" providerId="LiveId" clId="{9D406B1A-8D19-4088-AB88-7ED325A23638}" dt="2023-10-04T04:09:03.201" v="467" actId="122"/>
          <ac:spMkLst>
            <pc:docMk/>
            <pc:sldMk cId="100931078" sldId="256"/>
            <ac:spMk id="3" creationId="{8BFB12F6-321D-D439-E7B6-EF11B77683FA}"/>
          </ac:spMkLst>
        </pc:spChg>
        <pc:spChg chg="add del mod">
          <ac:chgData name="Ronnie Allen" userId="48b26e0e50bf5de9" providerId="LiveId" clId="{9D406B1A-8D19-4088-AB88-7ED325A23638}" dt="2023-10-04T03:59:17.265" v="403"/>
          <ac:spMkLst>
            <pc:docMk/>
            <pc:sldMk cId="100931078" sldId="256"/>
            <ac:spMk id="5" creationId="{8F031CF9-016D-786D-A961-33606A60F448}"/>
          </ac:spMkLst>
        </pc:spChg>
        <pc:spChg chg="add del">
          <ac:chgData name="Ronnie Allen" userId="48b26e0e50bf5de9" providerId="LiveId" clId="{9D406B1A-8D19-4088-AB88-7ED325A23638}" dt="2023-10-04T04:00:40.462" v="419" actId="26606"/>
          <ac:spMkLst>
            <pc:docMk/>
            <pc:sldMk cId="100931078" sldId="256"/>
            <ac:spMk id="9" creationId="{1DB043B4-68C6-45B9-82AC-A5800EADB8DB}"/>
          </ac:spMkLst>
        </pc:spChg>
        <pc:spChg chg="add del">
          <ac:chgData name="Ronnie Allen" userId="48b26e0e50bf5de9" providerId="LiveId" clId="{9D406B1A-8D19-4088-AB88-7ED325A23638}" dt="2023-10-04T04:00:40.462" v="419" actId="26606"/>
          <ac:spMkLst>
            <pc:docMk/>
            <pc:sldMk cId="100931078" sldId="256"/>
            <ac:spMk id="15" creationId="{41AC6C06-99FE-4BA1-BC82-8406A424CD67}"/>
          </ac:spMkLst>
        </pc:spChg>
        <pc:spChg chg="add del">
          <ac:chgData name="Ronnie Allen" userId="48b26e0e50bf5de9" providerId="LiveId" clId="{9D406B1A-8D19-4088-AB88-7ED325A23638}" dt="2023-10-04T04:00:40.462" v="419" actId="26606"/>
          <ac:spMkLst>
            <pc:docMk/>
            <pc:sldMk cId="100931078" sldId="256"/>
            <ac:spMk id="17" creationId="{7AEC842D-C905-4DEA-B1C3-CA51995C572A}"/>
          </ac:spMkLst>
        </pc:spChg>
        <pc:spChg chg="add del">
          <ac:chgData name="Ronnie Allen" userId="48b26e0e50bf5de9" providerId="LiveId" clId="{9D406B1A-8D19-4088-AB88-7ED325A23638}" dt="2023-10-04T04:00:23.557" v="410" actId="26606"/>
          <ac:spMkLst>
            <pc:docMk/>
            <pc:sldMk cId="100931078" sldId="256"/>
            <ac:spMk id="22" creationId="{1DB043B4-68C6-45B9-82AC-A5800EADB8DB}"/>
          </ac:spMkLst>
        </pc:spChg>
        <pc:spChg chg="add del">
          <ac:chgData name="Ronnie Allen" userId="48b26e0e50bf5de9" providerId="LiveId" clId="{9D406B1A-8D19-4088-AB88-7ED325A23638}" dt="2023-10-04T04:00:23.557" v="410" actId="26606"/>
          <ac:spMkLst>
            <pc:docMk/>
            <pc:sldMk cId="100931078" sldId="256"/>
            <ac:spMk id="24" creationId="{3C64A91D-E535-4C24-A0E3-96A3810E3FDC}"/>
          </ac:spMkLst>
        </pc:spChg>
        <pc:spChg chg="add del">
          <ac:chgData name="Ronnie Allen" userId="48b26e0e50bf5de9" providerId="LiveId" clId="{9D406B1A-8D19-4088-AB88-7ED325A23638}" dt="2023-10-04T04:00:23.557" v="410" actId="26606"/>
          <ac:spMkLst>
            <pc:docMk/>
            <pc:sldMk cId="100931078" sldId="256"/>
            <ac:spMk id="26" creationId="{26FC4867-BA3E-4F8E-AB23-684F34DF3D31}"/>
          </ac:spMkLst>
        </pc:spChg>
        <pc:spChg chg="add del">
          <ac:chgData name="Ronnie Allen" userId="48b26e0e50bf5de9" providerId="LiveId" clId="{9D406B1A-8D19-4088-AB88-7ED325A23638}" dt="2023-10-04T04:00:26.686" v="412" actId="26606"/>
          <ac:spMkLst>
            <pc:docMk/>
            <pc:sldMk cId="100931078" sldId="256"/>
            <ac:spMk id="28" creationId="{94459D96-B947-4C7F-8BCA-915F8B07C0AA}"/>
          </ac:spMkLst>
        </pc:spChg>
        <pc:spChg chg="add del">
          <ac:chgData name="Ronnie Allen" userId="48b26e0e50bf5de9" providerId="LiveId" clId="{9D406B1A-8D19-4088-AB88-7ED325A23638}" dt="2023-10-04T04:00:26.686" v="412" actId="26606"/>
          <ac:spMkLst>
            <pc:docMk/>
            <pc:sldMk cId="100931078" sldId="256"/>
            <ac:spMk id="29" creationId="{1DB043B4-68C6-45B9-82AC-A5800EADB8DB}"/>
          </ac:spMkLst>
        </pc:spChg>
        <pc:spChg chg="add del">
          <ac:chgData name="Ronnie Allen" userId="48b26e0e50bf5de9" providerId="LiveId" clId="{9D406B1A-8D19-4088-AB88-7ED325A23638}" dt="2023-10-04T04:00:36.753" v="414" actId="26606"/>
          <ac:spMkLst>
            <pc:docMk/>
            <pc:sldMk cId="100931078" sldId="256"/>
            <ac:spMk id="33" creationId="{1DB043B4-68C6-45B9-82AC-A5800EADB8DB}"/>
          </ac:spMkLst>
        </pc:spChg>
        <pc:spChg chg="add del">
          <ac:chgData name="Ronnie Allen" userId="48b26e0e50bf5de9" providerId="LiveId" clId="{9D406B1A-8D19-4088-AB88-7ED325A23638}" dt="2023-10-04T04:00:38.256" v="416" actId="26606"/>
          <ac:spMkLst>
            <pc:docMk/>
            <pc:sldMk cId="100931078" sldId="256"/>
            <ac:spMk id="35" creationId="{1DB043B4-68C6-45B9-82AC-A5800EADB8DB}"/>
          </ac:spMkLst>
        </pc:spChg>
        <pc:spChg chg="add del">
          <ac:chgData name="Ronnie Allen" userId="48b26e0e50bf5de9" providerId="LiveId" clId="{9D406B1A-8D19-4088-AB88-7ED325A23638}" dt="2023-10-04T04:00:38.256" v="416" actId="26606"/>
          <ac:spMkLst>
            <pc:docMk/>
            <pc:sldMk cId="100931078" sldId="256"/>
            <ac:spMk id="36" creationId="{AD4EA4DF-0E7C-4098-86F6-7D0ACAEFC0BF}"/>
          </ac:spMkLst>
        </pc:spChg>
        <pc:spChg chg="add del">
          <ac:chgData name="Ronnie Allen" userId="48b26e0e50bf5de9" providerId="LiveId" clId="{9D406B1A-8D19-4088-AB88-7ED325A23638}" dt="2023-10-04T04:00:38.256" v="416" actId="26606"/>
          <ac:spMkLst>
            <pc:docMk/>
            <pc:sldMk cId="100931078" sldId="256"/>
            <ac:spMk id="37" creationId="{FE05BC49-0F00-4C85-9AF5-A0CC5B39C8D2}"/>
          </ac:spMkLst>
        </pc:spChg>
        <pc:spChg chg="add del">
          <ac:chgData name="Ronnie Allen" userId="48b26e0e50bf5de9" providerId="LiveId" clId="{9D406B1A-8D19-4088-AB88-7ED325A23638}" dt="2023-10-04T04:00:40.462" v="418" actId="26606"/>
          <ac:spMkLst>
            <pc:docMk/>
            <pc:sldMk cId="100931078" sldId="256"/>
            <ac:spMk id="39" creationId="{1DB043B4-68C6-45B9-82AC-A5800EADB8DB}"/>
          </ac:spMkLst>
        </pc:spChg>
        <pc:spChg chg="add del">
          <ac:chgData name="Ronnie Allen" userId="48b26e0e50bf5de9" providerId="LiveId" clId="{9D406B1A-8D19-4088-AB88-7ED325A23638}" dt="2023-10-04T04:00:40.462" v="418" actId="26606"/>
          <ac:spMkLst>
            <pc:docMk/>
            <pc:sldMk cId="100931078" sldId="256"/>
            <ac:spMk id="40" creationId="{AD4EA4DF-0E7C-4098-86F6-7D0ACAEFC0BF}"/>
          </ac:spMkLst>
        </pc:spChg>
        <pc:spChg chg="add del">
          <ac:chgData name="Ronnie Allen" userId="48b26e0e50bf5de9" providerId="LiveId" clId="{9D406B1A-8D19-4088-AB88-7ED325A23638}" dt="2023-10-04T04:00:40.462" v="418" actId="26606"/>
          <ac:spMkLst>
            <pc:docMk/>
            <pc:sldMk cId="100931078" sldId="256"/>
            <ac:spMk id="41" creationId="{FE05BC49-0F00-4C85-9AF5-A0CC5B39C8D2}"/>
          </ac:spMkLst>
        </pc:spChg>
        <pc:spChg chg="add del">
          <ac:chgData name="Ronnie Allen" userId="48b26e0e50bf5de9" providerId="LiveId" clId="{9D406B1A-8D19-4088-AB88-7ED325A23638}" dt="2023-10-04T04:01:01.011" v="420" actId="26606"/>
          <ac:spMkLst>
            <pc:docMk/>
            <pc:sldMk cId="100931078" sldId="256"/>
            <ac:spMk id="43" creationId="{1DB043B4-68C6-45B9-82AC-A5800EADB8DB}"/>
          </ac:spMkLst>
        </pc:spChg>
        <pc:spChg chg="add del">
          <ac:chgData name="Ronnie Allen" userId="48b26e0e50bf5de9" providerId="LiveId" clId="{9D406B1A-8D19-4088-AB88-7ED325A23638}" dt="2023-10-04T04:01:01.011" v="420" actId="26606"/>
          <ac:spMkLst>
            <pc:docMk/>
            <pc:sldMk cId="100931078" sldId="256"/>
            <ac:spMk id="46" creationId="{41AC6C06-99FE-4BA1-BC82-8406A424CD67}"/>
          </ac:spMkLst>
        </pc:spChg>
        <pc:spChg chg="add del">
          <ac:chgData name="Ronnie Allen" userId="48b26e0e50bf5de9" providerId="LiveId" clId="{9D406B1A-8D19-4088-AB88-7ED325A23638}" dt="2023-10-04T04:01:01.011" v="420" actId="26606"/>
          <ac:spMkLst>
            <pc:docMk/>
            <pc:sldMk cId="100931078" sldId="256"/>
            <ac:spMk id="47" creationId="{7AEC842D-C905-4DEA-B1C3-CA51995C572A}"/>
          </ac:spMkLst>
        </pc:spChg>
        <pc:spChg chg="add del">
          <ac:chgData name="Ronnie Allen" userId="48b26e0e50bf5de9" providerId="LiveId" clId="{9D406B1A-8D19-4088-AB88-7ED325A23638}" dt="2023-10-04T04:01:20.509" v="422"/>
          <ac:spMkLst>
            <pc:docMk/>
            <pc:sldMk cId="100931078" sldId="256"/>
            <ac:spMk id="52" creationId="{1DB043B4-68C6-45B9-82AC-A5800EADB8DB}"/>
          </ac:spMkLst>
        </pc:spChg>
        <pc:spChg chg="add del">
          <ac:chgData name="Ronnie Allen" userId="48b26e0e50bf5de9" providerId="LiveId" clId="{9D406B1A-8D19-4088-AB88-7ED325A23638}" dt="2023-10-04T04:01:20.509" v="422"/>
          <ac:spMkLst>
            <pc:docMk/>
            <pc:sldMk cId="100931078" sldId="256"/>
            <ac:spMk id="54" creationId="{61B0F92C-925A-4D2E-839E-EB381378C315}"/>
          </ac:spMkLst>
        </pc:spChg>
        <pc:grpChg chg="add del">
          <ac:chgData name="Ronnie Allen" userId="48b26e0e50bf5de9" providerId="LiveId" clId="{9D406B1A-8D19-4088-AB88-7ED325A23638}" dt="2023-10-04T04:00:40.462" v="419" actId="26606"/>
          <ac:grpSpMkLst>
            <pc:docMk/>
            <pc:sldMk cId="100931078" sldId="256"/>
            <ac:grpSpMk id="11" creationId="{4592A8CB-0B0A-43A5-86F4-712B0C469671}"/>
          </ac:grpSpMkLst>
        </pc:grpChg>
        <pc:grpChg chg="add del">
          <ac:chgData name="Ronnie Allen" userId="48b26e0e50bf5de9" providerId="LiveId" clId="{9D406B1A-8D19-4088-AB88-7ED325A23638}" dt="2023-10-04T04:00:26.686" v="412" actId="26606"/>
          <ac:grpSpMkLst>
            <pc:docMk/>
            <pc:sldMk cId="100931078" sldId="256"/>
            <ac:grpSpMk id="30" creationId="{73840CF4-F848-4FE0-AEA6-C9E806911B9E}"/>
          </ac:grpSpMkLst>
        </pc:grpChg>
        <pc:grpChg chg="add del">
          <ac:chgData name="Ronnie Allen" userId="48b26e0e50bf5de9" providerId="LiveId" clId="{9D406B1A-8D19-4088-AB88-7ED325A23638}" dt="2023-10-04T04:01:01.011" v="420" actId="26606"/>
          <ac:grpSpMkLst>
            <pc:docMk/>
            <pc:sldMk cId="100931078" sldId="256"/>
            <ac:grpSpMk id="44" creationId="{4592A8CB-0B0A-43A5-86F4-712B0C469671}"/>
          </ac:grpSpMkLst>
        </pc:grpChg>
        <pc:picChg chg="mod ord">
          <ac:chgData name="Ronnie Allen" userId="48b26e0e50bf5de9" providerId="LiveId" clId="{9D406B1A-8D19-4088-AB88-7ED325A23638}" dt="2023-10-04T04:01:01.011" v="420" actId="26606"/>
          <ac:picMkLst>
            <pc:docMk/>
            <pc:sldMk cId="100931078" sldId="256"/>
            <ac:picMk id="4" creationId="{69B335AD-853D-161A-DE1A-7544A5446C69}"/>
          </ac:picMkLst>
        </pc:picChg>
      </pc:sldChg>
      <pc:sldChg chg="modSp mod">
        <pc:chgData name="Ronnie Allen" userId="48b26e0e50bf5de9" providerId="LiveId" clId="{9D406B1A-8D19-4088-AB88-7ED325A23638}" dt="2023-10-04T04:04:55.369" v="453"/>
        <pc:sldMkLst>
          <pc:docMk/>
          <pc:sldMk cId="727679800" sldId="257"/>
        </pc:sldMkLst>
        <pc:spChg chg="mod">
          <ac:chgData name="Ronnie Allen" userId="48b26e0e50bf5de9" providerId="LiveId" clId="{9D406B1A-8D19-4088-AB88-7ED325A23638}" dt="2023-10-04T04:04:55.369" v="453"/>
          <ac:spMkLst>
            <pc:docMk/>
            <pc:sldMk cId="727679800" sldId="257"/>
            <ac:spMk id="2" creationId="{FA88DE4C-2B45-1126-4068-0E3F851DF352}"/>
          </ac:spMkLst>
        </pc:spChg>
      </pc:sldChg>
      <pc:sldChg chg="modSp mod">
        <pc:chgData name="Ronnie Allen" userId="48b26e0e50bf5de9" providerId="LiveId" clId="{9D406B1A-8D19-4088-AB88-7ED325A23638}" dt="2023-10-04T04:10:56.803" v="497" actId="27636"/>
        <pc:sldMkLst>
          <pc:docMk/>
          <pc:sldMk cId="2960888475" sldId="260"/>
        </pc:sldMkLst>
        <pc:spChg chg="mod">
          <ac:chgData name="Ronnie Allen" userId="48b26e0e50bf5de9" providerId="LiveId" clId="{9D406B1A-8D19-4088-AB88-7ED325A23638}" dt="2023-10-04T04:10:56.803" v="497" actId="27636"/>
          <ac:spMkLst>
            <pc:docMk/>
            <pc:sldMk cId="2960888475" sldId="260"/>
            <ac:spMk id="2" creationId="{76DFB223-B101-D4B7-6779-6035F4E645B4}"/>
          </ac:spMkLst>
        </pc:spChg>
        <pc:picChg chg="mod">
          <ac:chgData name="Ronnie Allen" userId="48b26e0e50bf5de9" providerId="LiveId" clId="{9D406B1A-8D19-4088-AB88-7ED325A23638}" dt="2023-10-04T04:04:55.369" v="453"/>
          <ac:picMkLst>
            <pc:docMk/>
            <pc:sldMk cId="2960888475" sldId="260"/>
            <ac:picMk id="6" creationId="{295AE65C-9F40-0F60-E1AF-F01A992E0B02}"/>
          </ac:picMkLst>
        </pc:picChg>
        <pc:picChg chg="mod">
          <ac:chgData name="Ronnie Allen" userId="48b26e0e50bf5de9" providerId="LiveId" clId="{9D406B1A-8D19-4088-AB88-7ED325A23638}" dt="2023-10-04T04:04:55.369" v="453"/>
          <ac:picMkLst>
            <pc:docMk/>
            <pc:sldMk cId="2960888475" sldId="260"/>
            <ac:picMk id="8" creationId="{2978384E-420F-D662-E707-AB296A232D32}"/>
          </ac:picMkLst>
        </pc:picChg>
      </pc:sldChg>
      <pc:sldChg chg="modSp mod ord">
        <pc:chgData name="Ronnie Allen" userId="48b26e0e50bf5de9" providerId="LiveId" clId="{9D406B1A-8D19-4088-AB88-7ED325A23638}" dt="2023-10-04T04:11:16.472" v="508" actId="20577"/>
        <pc:sldMkLst>
          <pc:docMk/>
          <pc:sldMk cId="1415093628" sldId="261"/>
        </pc:sldMkLst>
        <pc:spChg chg="mod">
          <ac:chgData name="Ronnie Allen" userId="48b26e0e50bf5de9" providerId="LiveId" clId="{9D406B1A-8D19-4088-AB88-7ED325A23638}" dt="2023-10-04T04:11:16.472" v="508" actId="20577"/>
          <ac:spMkLst>
            <pc:docMk/>
            <pc:sldMk cId="1415093628" sldId="261"/>
            <ac:spMk id="2" creationId="{DF046374-9790-D728-78D0-8EF49C7056D7}"/>
          </ac:spMkLst>
        </pc:spChg>
      </pc:sldChg>
      <pc:sldChg chg="modSp mod">
        <pc:chgData name="Ronnie Allen" userId="48b26e0e50bf5de9" providerId="LiveId" clId="{9D406B1A-8D19-4088-AB88-7ED325A23638}" dt="2023-10-04T04:12:11.865" v="578" actId="1076"/>
        <pc:sldMkLst>
          <pc:docMk/>
          <pc:sldMk cId="430518647" sldId="262"/>
        </pc:sldMkLst>
        <pc:spChg chg="mod">
          <ac:chgData name="Ronnie Allen" userId="48b26e0e50bf5de9" providerId="LiveId" clId="{9D406B1A-8D19-4088-AB88-7ED325A23638}" dt="2023-10-04T04:12:11.865" v="578" actId="1076"/>
          <ac:spMkLst>
            <pc:docMk/>
            <pc:sldMk cId="430518647" sldId="262"/>
            <ac:spMk id="3" creationId="{1004FEAD-7FF9-5401-F0D1-07E807A91576}"/>
          </ac:spMkLst>
        </pc:spChg>
        <pc:picChg chg="mod">
          <ac:chgData name="Ronnie Allen" userId="48b26e0e50bf5de9" providerId="LiveId" clId="{9D406B1A-8D19-4088-AB88-7ED325A23638}" dt="2023-10-04T04:06:43.806" v="457" actId="1076"/>
          <ac:picMkLst>
            <pc:docMk/>
            <pc:sldMk cId="430518647" sldId="262"/>
            <ac:picMk id="7" creationId="{3231BE53-EBC9-86D7-941D-40B2E3665F6C}"/>
          </ac:picMkLst>
        </pc:picChg>
        <pc:picChg chg="mod">
          <ac:chgData name="Ronnie Allen" userId="48b26e0e50bf5de9" providerId="LiveId" clId="{9D406B1A-8D19-4088-AB88-7ED325A23638}" dt="2023-10-04T04:06:58.948" v="459" actId="1076"/>
          <ac:picMkLst>
            <pc:docMk/>
            <pc:sldMk cId="430518647" sldId="262"/>
            <ac:picMk id="9" creationId="{E458BB18-FEFD-C57E-CD55-DBAD218AE8DD}"/>
          </ac:picMkLst>
        </pc:picChg>
      </pc:sldChg>
      <pc:sldChg chg="addSp modSp mod">
        <pc:chgData name="Ronnie Allen" userId="48b26e0e50bf5de9" providerId="LiveId" clId="{9D406B1A-8D19-4088-AB88-7ED325A23638}" dt="2023-10-04T04:12:57.048" v="588" actId="20577"/>
        <pc:sldMkLst>
          <pc:docMk/>
          <pc:sldMk cId="1766731492" sldId="263"/>
        </pc:sldMkLst>
        <pc:spChg chg="mod">
          <ac:chgData name="Ronnie Allen" userId="48b26e0e50bf5de9" providerId="LiveId" clId="{9D406B1A-8D19-4088-AB88-7ED325A23638}" dt="2023-10-04T04:12:57.048" v="588" actId="20577"/>
          <ac:spMkLst>
            <pc:docMk/>
            <pc:sldMk cId="1766731492" sldId="263"/>
            <ac:spMk id="16" creationId="{0546EE60-C55A-E95B-D8C3-2D636890F8FB}"/>
          </ac:spMkLst>
        </pc:spChg>
        <pc:picChg chg="mod">
          <ac:chgData name="Ronnie Allen" userId="48b26e0e50bf5de9" providerId="LiveId" clId="{9D406B1A-8D19-4088-AB88-7ED325A23638}" dt="2023-10-04T03:55:11.760" v="373" actId="1076"/>
          <ac:picMkLst>
            <pc:docMk/>
            <pc:sldMk cId="1766731492" sldId="263"/>
            <ac:picMk id="13" creationId="{371278A6-57E1-F235-98A1-3A74AAFF08AA}"/>
          </ac:picMkLst>
        </pc:picChg>
        <pc:picChg chg="add mod">
          <ac:chgData name="Ronnie Allen" userId="48b26e0e50bf5de9" providerId="LiveId" clId="{9D406B1A-8D19-4088-AB88-7ED325A23638}" dt="2023-10-04T03:56:11.085" v="379" actId="1076"/>
          <ac:picMkLst>
            <pc:docMk/>
            <pc:sldMk cId="1766731492" sldId="263"/>
            <ac:picMk id="18" creationId="{8C844CE1-6719-09F0-9314-FB9407B008CA}"/>
          </ac:picMkLst>
        </pc:picChg>
      </pc:sldChg>
      <pc:sldChg chg="modSp mod">
        <pc:chgData name="Ronnie Allen" userId="48b26e0e50bf5de9" providerId="LiveId" clId="{9D406B1A-8D19-4088-AB88-7ED325A23638}" dt="2023-10-04T04:13:41.119" v="635" actId="20577"/>
        <pc:sldMkLst>
          <pc:docMk/>
          <pc:sldMk cId="2706234060" sldId="264"/>
        </pc:sldMkLst>
        <pc:spChg chg="mod">
          <ac:chgData name="Ronnie Allen" userId="48b26e0e50bf5de9" providerId="LiveId" clId="{9D406B1A-8D19-4088-AB88-7ED325A23638}" dt="2023-10-04T04:13:41.119" v="635" actId="20577"/>
          <ac:spMkLst>
            <pc:docMk/>
            <pc:sldMk cId="2706234060" sldId="264"/>
            <ac:spMk id="8" creationId="{3FDA526F-89AD-7537-2B21-FBD28358157F}"/>
          </ac:spMkLst>
        </pc:spChg>
        <pc:spChg chg="mod">
          <ac:chgData name="Ronnie Allen" userId="48b26e0e50bf5de9" providerId="LiveId" clId="{9D406B1A-8D19-4088-AB88-7ED325A23638}" dt="2023-10-04T03:54:00.194" v="306" actId="403"/>
          <ac:spMkLst>
            <pc:docMk/>
            <pc:sldMk cId="2706234060" sldId="264"/>
            <ac:spMk id="10" creationId="{309A81BA-674C-1716-6A25-3E7B897424C7}"/>
          </ac:spMkLst>
        </pc:spChg>
        <pc:spChg chg="mod">
          <ac:chgData name="Ronnie Allen" userId="48b26e0e50bf5de9" providerId="LiveId" clId="{9D406B1A-8D19-4088-AB88-7ED325A23638}" dt="2023-10-04T03:53:28.069" v="301" actId="403"/>
          <ac:spMkLst>
            <pc:docMk/>
            <pc:sldMk cId="2706234060" sldId="264"/>
            <ac:spMk id="11" creationId="{B1B7E12E-9F02-B678-531B-BFDDC63F626D}"/>
          </ac:spMkLst>
        </pc:spChg>
        <pc:spChg chg="mod">
          <ac:chgData name="Ronnie Allen" userId="48b26e0e50bf5de9" providerId="LiveId" clId="{9D406B1A-8D19-4088-AB88-7ED325A23638}" dt="2023-10-04T03:54:18.671" v="310" actId="403"/>
          <ac:spMkLst>
            <pc:docMk/>
            <pc:sldMk cId="2706234060" sldId="264"/>
            <ac:spMk id="12" creationId="{8FED1D3D-D763-452D-43EF-759376744219}"/>
          </ac:spMkLst>
        </pc:spChg>
      </pc:sldChg>
      <pc:sldChg chg="del">
        <pc:chgData name="Ronnie Allen" userId="48b26e0e50bf5de9" providerId="LiveId" clId="{9D406B1A-8D19-4088-AB88-7ED325A23638}" dt="2023-10-04T03:40:58.559" v="31" actId="2696"/>
        <pc:sldMkLst>
          <pc:docMk/>
          <pc:sldMk cId="3107087401" sldId="265"/>
        </pc:sldMkLst>
      </pc:sldChg>
      <pc:sldChg chg="addSp delSp modSp new mod">
        <pc:chgData name="Ronnie Allen" userId="48b26e0e50bf5de9" providerId="LiveId" clId="{9D406B1A-8D19-4088-AB88-7ED325A23638}" dt="2023-10-04T04:04:55.661" v="454" actId="27636"/>
        <pc:sldMkLst>
          <pc:docMk/>
          <pc:sldMk cId="4205945728" sldId="266"/>
        </pc:sldMkLst>
        <pc:spChg chg="mod">
          <ac:chgData name="Ronnie Allen" userId="48b26e0e50bf5de9" providerId="LiveId" clId="{9D406B1A-8D19-4088-AB88-7ED325A23638}" dt="2023-10-04T04:04:55.369" v="453"/>
          <ac:spMkLst>
            <pc:docMk/>
            <pc:sldMk cId="4205945728" sldId="266"/>
            <ac:spMk id="2" creationId="{F3FC2E97-7E1F-7E41-CAA7-E23EA52B53AB}"/>
          </ac:spMkLst>
        </pc:spChg>
        <pc:spChg chg="del">
          <ac:chgData name="Ronnie Allen" userId="48b26e0e50bf5de9" providerId="LiveId" clId="{9D406B1A-8D19-4088-AB88-7ED325A23638}" dt="2023-10-04T03:40:29.319" v="30" actId="931"/>
          <ac:spMkLst>
            <pc:docMk/>
            <pc:sldMk cId="4205945728" sldId="266"/>
            <ac:spMk id="3" creationId="{8F4D9C41-A87F-74D9-239A-15A94F97FD69}"/>
          </ac:spMkLst>
        </pc:spChg>
        <pc:spChg chg="mod">
          <ac:chgData name="Ronnie Allen" userId="48b26e0e50bf5de9" providerId="LiveId" clId="{9D406B1A-8D19-4088-AB88-7ED325A23638}" dt="2023-10-04T04:04:55.661" v="454" actId="27636"/>
          <ac:spMkLst>
            <pc:docMk/>
            <pc:sldMk cId="4205945728" sldId="266"/>
            <ac:spMk id="4" creationId="{5691525C-F1EF-4BC5-60F9-0C990036BFA9}"/>
          </ac:spMkLst>
        </pc:spChg>
        <pc:picChg chg="add mod">
          <ac:chgData name="Ronnie Allen" userId="48b26e0e50bf5de9" providerId="LiveId" clId="{9D406B1A-8D19-4088-AB88-7ED325A23638}" dt="2023-10-04T04:04:55.369" v="453"/>
          <ac:picMkLst>
            <pc:docMk/>
            <pc:sldMk cId="4205945728" sldId="266"/>
            <ac:picMk id="6" creationId="{86D99F7F-A340-8107-CE06-A8AC06EED8AC}"/>
          </ac:picMkLst>
        </pc:picChg>
      </pc:sldChg>
      <pc:sldChg chg="addSp delSp modSp new mod">
        <pc:chgData name="Ronnie Allen" userId="48b26e0e50bf5de9" providerId="LiveId" clId="{9D406B1A-8D19-4088-AB88-7ED325A23638}" dt="2023-10-04T04:04:55.677" v="455" actId="27636"/>
        <pc:sldMkLst>
          <pc:docMk/>
          <pc:sldMk cId="1438641239" sldId="267"/>
        </pc:sldMkLst>
        <pc:spChg chg="mod">
          <ac:chgData name="Ronnie Allen" userId="48b26e0e50bf5de9" providerId="LiveId" clId="{9D406B1A-8D19-4088-AB88-7ED325A23638}" dt="2023-10-04T04:04:55.369" v="453"/>
          <ac:spMkLst>
            <pc:docMk/>
            <pc:sldMk cId="1438641239" sldId="267"/>
            <ac:spMk id="2" creationId="{AA2D7289-47AE-F884-5B18-6CDE009E3F2D}"/>
          </ac:spMkLst>
        </pc:spChg>
        <pc:spChg chg="del">
          <ac:chgData name="Ronnie Allen" userId="48b26e0e50bf5de9" providerId="LiveId" clId="{9D406B1A-8D19-4088-AB88-7ED325A23638}" dt="2023-10-04T03:48:37.533" v="246" actId="931"/>
          <ac:spMkLst>
            <pc:docMk/>
            <pc:sldMk cId="1438641239" sldId="267"/>
            <ac:spMk id="3" creationId="{F043E242-62D4-DB64-E174-439AA5446598}"/>
          </ac:spMkLst>
        </pc:spChg>
        <pc:spChg chg="mod">
          <ac:chgData name="Ronnie Allen" userId="48b26e0e50bf5de9" providerId="LiveId" clId="{9D406B1A-8D19-4088-AB88-7ED325A23638}" dt="2023-10-04T04:04:55.677" v="455" actId="27636"/>
          <ac:spMkLst>
            <pc:docMk/>
            <pc:sldMk cId="1438641239" sldId="267"/>
            <ac:spMk id="4" creationId="{FC38A198-B5B3-891B-A578-AB5E106CABE3}"/>
          </ac:spMkLst>
        </pc:spChg>
        <pc:picChg chg="add mod">
          <ac:chgData name="Ronnie Allen" userId="48b26e0e50bf5de9" providerId="LiveId" clId="{9D406B1A-8D19-4088-AB88-7ED325A23638}" dt="2023-10-04T04:04:55.369" v="453"/>
          <ac:picMkLst>
            <pc:docMk/>
            <pc:sldMk cId="1438641239" sldId="267"/>
            <ac:picMk id="6" creationId="{17834297-A583-AA67-FF27-DA4F2420E18A}"/>
          </ac:picMkLst>
        </pc:picChg>
      </pc:sldChg>
      <pc:sldChg chg="addSp modSp new mod">
        <pc:chgData name="Ronnie Allen" userId="48b26e0e50bf5de9" providerId="LiveId" clId="{9D406B1A-8D19-4088-AB88-7ED325A23638}" dt="2023-10-04T03:51:43.170" v="291" actId="20577"/>
        <pc:sldMkLst>
          <pc:docMk/>
          <pc:sldMk cId="2946141499" sldId="268"/>
        </pc:sldMkLst>
        <pc:spChg chg="add mod">
          <ac:chgData name="Ronnie Allen" userId="48b26e0e50bf5de9" providerId="LiveId" clId="{9D406B1A-8D19-4088-AB88-7ED325A23638}" dt="2023-10-04T03:51:43.170" v="291" actId="20577"/>
          <ac:spMkLst>
            <pc:docMk/>
            <pc:sldMk cId="2946141499" sldId="268"/>
            <ac:spMk id="2" creationId="{C3308B65-EDDE-5002-161A-54903490D321}"/>
          </ac:spMkLst>
        </pc:spChg>
      </pc:sldChg>
    </pc:docChg>
  </pc:docChgLst>
  <pc:docChgLst>
    <pc:chgData name="director oeda.biz" userId="8889bdf8-a236-4583-af66-9712991dc0b9" providerId="ADAL" clId="{7E1A768E-193C-4CE7-A6E5-FAC0B6960096}"/>
    <pc:docChg chg="undo custSel modSld">
      <pc:chgData name="director oeda.biz" userId="8889bdf8-a236-4583-af66-9712991dc0b9" providerId="ADAL" clId="{7E1A768E-193C-4CE7-A6E5-FAC0B6960096}" dt="2023-10-08T16:27:38.638" v="293" actId="1035"/>
      <pc:docMkLst>
        <pc:docMk/>
      </pc:docMkLst>
      <pc:sldChg chg="delSp modSp mod delAnim">
        <pc:chgData name="director oeda.biz" userId="8889bdf8-a236-4583-af66-9712991dc0b9" providerId="ADAL" clId="{7E1A768E-193C-4CE7-A6E5-FAC0B6960096}" dt="2023-10-08T16:27:38.638" v="293" actId="1035"/>
        <pc:sldMkLst>
          <pc:docMk/>
          <pc:sldMk cId="4170648005" sldId="464"/>
        </pc:sldMkLst>
        <pc:spChg chg="mod">
          <ac:chgData name="director oeda.biz" userId="8889bdf8-a236-4583-af66-9712991dc0b9" providerId="ADAL" clId="{7E1A768E-193C-4CE7-A6E5-FAC0B6960096}" dt="2023-10-08T16:19:22.136" v="178" actId="34135"/>
          <ac:spMkLst>
            <pc:docMk/>
            <pc:sldMk cId="4170648005" sldId="464"/>
            <ac:spMk id="4" creationId="{00000000-0000-0000-0000-000000000000}"/>
          </ac:spMkLst>
        </pc:spChg>
        <pc:spChg chg="mod">
          <ac:chgData name="director oeda.biz" userId="8889bdf8-a236-4583-af66-9712991dc0b9" providerId="ADAL" clId="{7E1A768E-193C-4CE7-A6E5-FAC0B6960096}" dt="2023-10-08T16:19:08.289" v="177" actId="34135"/>
          <ac:spMkLst>
            <pc:docMk/>
            <pc:sldMk cId="4170648005" sldId="464"/>
            <ac:spMk id="6" creationId="{00000000-0000-0000-0000-000000000000}"/>
          </ac:spMkLst>
        </pc:spChg>
        <pc:spChg chg="mod">
          <ac:chgData name="director oeda.biz" userId="8889bdf8-a236-4583-af66-9712991dc0b9" providerId="ADAL" clId="{7E1A768E-193C-4CE7-A6E5-FAC0B6960096}" dt="2023-10-08T16:26:12.466" v="284" actId="1076"/>
          <ac:spMkLst>
            <pc:docMk/>
            <pc:sldMk cId="4170648005" sldId="464"/>
            <ac:spMk id="9" creationId="{CE0132FB-1DEB-0F0D-B047-A426041B6F55}"/>
          </ac:spMkLst>
        </pc:spChg>
        <pc:spChg chg="mod">
          <ac:chgData name="director oeda.biz" userId="8889bdf8-a236-4583-af66-9712991dc0b9" providerId="ADAL" clId="{7E1A768E-193C-4CE7-A6E5-FAC0B6960096}" dt="2023-10-08T16:24:59.216" v="207" actId="1036"/>
          <ac:spMkLst>
            <pc:docMk/>
            <pc:sldMk cId="4170648005" sldId="464"/>
            <ac:spMk id="11" creationId="{00000000-0000-0000-0000-000000000000}"/>
          </ac:spMkLst>
        </pc:spChg>
        <pc:spChg chg="mod">
          <ac:chgData name="director oeda.biz" userId="8889bdf8-a236-4583-af66-9712991dc0b9" providerId="ADAL" clId="{7E1A768E-193C-4CE7-A6E5-FAC0B6960096}" dt="2023-10-08T16:27:28.885" v="288" actId="1035"/>
          <ac:spMkLst>
            <pc:docMk/>
            <pc:sldMk cId="4170648005" sldId="464"/>
            <ac:spMk id="13" creationId="{00000000-0000-0000-0000-000000000000}"/>
          </ac:spMkLst>
        </pc:spChg>
        <pc:spChg chg="del">
          <ac:chgData name="director oeda.biz" userId="8889bdf8-a236-4583-af66-9712991dc0b9" providerId="ADAL" clId="{7E1A768E-193C-4CE7-A6E5-FAC0B6960096}" dt="2023-10-08T16:16:14.365" v="70" actId="478"/>
          <ac:spMkLst>
            <pc:docMk/>
            <pc:sldMk cId="4170648005" sldId="464"/>
            <ac:spMk id="17" creationId="{6D65B48D-C4E5-E040-7FAE-AF1A8643CD20}"/>
          </ac:spMkLst>
        </pc:spChg>
        <pc:spChg chg="mod">
          <ac:chgData name="director oeda.biz" userId="8889bdf8-a236-4583-af66-9712991dc0b9" providerId="ADAL" clId="{7E1A768E-193C-4CE7-A6E5-FAC0B6960096}" dt="2023-10-08T16:27:38.638" v="293" actId="1035"/>
          <ac:spMkLst>
            <pc:docMk/>
            <pc:sldMk cId="4170648005" sldId="464"/>
            <ac:spMk id="19" creationId="{175441F3-71B8-87EC-3572-9CBF3D0D80AF}"/>
          </ac:spMkLst>
        </pc:spChg>
        <pc:spChg chg="del">
          <ac:chgData name="director oeda.biz" userId="8889bdf8-a236-4583-af66-9712991dc0b9" providerId="ADAL" clId="{7E1A768E-193C-4CE7-A6E5-FAC0B6960096}" dt="2023-10-08T16:16:18.067" v="71" actId="478"/>
          <ac:spMkLst>
            <pc:docMk/>
            <pc:sldMk cId="4170648005" sldId="464"/>
            <ac:spMk id="20" creationId="{FE632707-C89C-70F4-950B-E837D6256E79}"/>
          </ac:spMkLst>
        </pc:spChg>
        <pc:spChg chg="mod">
          <ac:chgData name="director oeda.biz" userId="8889bdf8-a236-4583-af66-9712991dc0b9" providerId="ADAL" clId="{7E1A768E-193C-4CE7-A6E5-FAC0B6960096}" dt="2023-10-08T16:25:50.317" v="281" actId="1076"/>
          <ac:spMkLst>
            <pc:docMk/>
            <pc:sldMk cId="4170648005" sldId="464"/>
            <ac:spMk id="24" creationId="{DE008C26-6C26-7C00-3BCB-37A0F2CBBAA7}"/>
          </ac:spMkLst>
        </pc:spChg>
        <pc:grpChg chg="mod">
          <ac:chgData name="director oeda.biz" userId="8889bdf8-a236-4583-af66-9712991dc0b9" providerId="ADAL" clId="{7E1A768E-193C-4CE7-A6E5-FAC0B6960096}" dt="2023-10-08T16:25:03.907" v="208" actId="14100"/>
          <ac:grpSpMkLst>
            <pc:docMk/>
            <pc:sldMk cId="4170648005" sldId="464"/>
            <ac:grpSpMk id="5" creationId="{00000000-0000-0000-0000-000000000000}"/>
          </ac:grpSpMkLst>
        </pc:grpChg>
        <pc:picChg chg="mod">
          <ac:chgData name="director oeda.biz" userId="8889bdf8-a236-4583-af66-9712991dc0b9" providerId="ADAL" clId="{7E1A768E-193C-4CE7-A6E5-FAC0B6960096}" dt="2023-10-08T16:25:36.875" v="259" actId="1037"/>
          <ac:picMkLst>
            <pc:docMk/>
            <pc:sldMk cId="4170648005" sldId="464"/>
            <ac:picMk id="10" creationId="{6B5ECC44-3526-9871-B21F-8E4ACF2A8825}"/>
          </ac:picMkLst>
        </pc:picChg>
        <pc:picChg chg="mod modCrop">
          <ac:chgData name="director oeda.biz" userId="8889bdf8-a236-4583-af66-9712991dc0b9" providerId="ADAL" clId="{7E1A768E-193C-4CE7-A6E5-FAC0B6960096}" dt="2023-10-08T16:25:41.391" v="280" actId="1038"/>
          <ac:picMkLst>
            <pc:docMk/>
            <pc:sldMk cId="4170648005" sldId="464"/>
            <ac:picMk id="12" creationId="{D72506AC-E296-F7DC-C70D-EF34F338841D}"/>
          </ac:picMkLst>
        </pc:picChg>
        <pc:picChg chg="del">
          <ac:chgData name="director oeda.biz" userId="8889bdf8-a236-4583-af66-9712991dc0b9" providerId="ADAL" clId="{7E1A768E-193C-4CE7-A6E5-FAC0B6960096}" dt="2023-10-08T16:16:11.411" v="69" actId="478"/>
          <ac:picMkLst>
            <pc:docMk/>
            <pc:sldMk cId="4170648005" sldId="464"/>
            <ac:picMk id="15" creationId="{9C1646E5-B1A4-CFCA-F06F-6393456C007A}"/>
          </ac:picMkLst>
        </pc:picChg>
      </pc:sldChg>
      <pc:sldChg chg="modSp mod">
        <pc:chgData name="director oeda.biz" userId="8889bdf8-a236-4583-af66-9712991dc0b9" providerId="ADAL" clId="{7E1A768E-193C-4CE7-A6E5-FAC0B6960096}" dt="2023-10-08T16:15:23.172" v="65" actId="1035"/>
        <pc:sldMkLst>
          <pc:docMk/>
          <pc:sldMk cId="2378129613" sldId="467"/>
        </pc:sldMkLst>
        <pc:spChg chg="mod">
          <ac:chgData name="director oeda.biz" userId="8889bdf8-a236-4583-af66-9712991dc0b9" providerId="ADAL" clId="{7E1A768E-193C-4CE7-A6E5-FAC0B6960096}" dt="2023-10-08T16:15:23.172" v="65" actId="1035"/>
          <ac:spMkLst>
            <pc:docMk/>
            <pc:sldMk cId="2378129613" sldId="467"/>
            <ac:spMk id="8" creationId="{66ABFD53-6E79-9FBC-7A57-A2185A85E3FA}"/>
          </ac:spMkLst>
        </pc:spChg>
        <pc:spChg chg="mod">
          <ac:chgData name="director oeda.biz" userId="8889bdf8-a236-4583-af66-9712991dc0b9" providerId="ADAL" clId="{7E1A768E-193C-4CE7-A6E5-FAC0B6960096}" dt="2023-10-08T16:15:17.123" v="55" actId="1076"/>
          <ac:spMkLst>
            <pc:docMk/>
            <pc:sldMk cId="2378129613" sldId="467"/>
            <ac:spMk id="11" creationId="{00000000-0000-0000-0000-000000000000}"/>
          </ac:spMkLst>
        </pc:spChg>
        <pc:grpChg chg="mod">
          <ac:chgData name="director oeda.biz" userId="8889bdf8-a236-4583-af66-9712991dc0b9" providerId="ADAL" clId="{7E1A768E-193C-4CE7-A6E5-FAC0B6960096}" dt="2023-10-08T16:15:13.527" v="54" actId="14100"/>
          <ac:grpSpMkLst>
            <pc:docMk/>
            <pc:sldMk cId="2378129613" sldId="467"/>
            <ac:grpSpMk id="5" creationId="{00000000-0000-0000-0000-000000000000}"/>
          </ac:grpSpMkLst>
        </pc:gr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10A94-145B-BB43-89AC-A556B4395696}" type="doc">
      <dgm:prSet loTypeId="urn:microsoft.com/office/officeart/2005/8/layout/radial6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5BFA075-3A37-9049-855B-94FC57BE7F0E}">
      <dgm:prSet phldrT="[Text]"/>
      <dgm:spPr/>
      <dgm:t>
        <a:bodyPr/>
        <a:lstStyle/>
        <a:p>
          <a:r>
            <a:rPr lang="en-US" dirty="0"/>
            <a:t>Participant</a:t>
          </a:r>
        </a:p>
      </dgm:t>
    </dgm:pt>
    <dgm:pt modelId="{5E9C53A4-EC7E-1140-A9F0-87C5A7E9EF9D}" type="parTrans" cxnId="{BD86F717-E8B2-1A4C-85AD-486F2B9C8615}">
      <dgm:prSet/>
      <dgm:spPr/>
      <dgm:t>
        <a:bodyPr/>
        <a:lstStyle/>
        <a:p>
          <a:endParaRPr lang="en-US"/>
        </a:p>
      </dgm:t>
    </dgm:pt>
    <dgm:pt modelId="{D537BC9F-02A2-4940-A121-03405FFB52D8}" type="sibTrans" cxnId="{BD86F717-E8B2-1A4C-85AD-486F2B9C8615}">
      <dgm:prSet/>
      <dgm:spPr/>
      <dgm:t>
        <a:bodyPr/>
        <a:lstStyle/>
        <a:p>
          <a:endParaRPr lang="en-US"/>
        </a:p>
      </dgm:t>
    </dgm:pt>
    <dgm:pt modelId="{9DD22996-552E-014D-A1B1-ED41998E55CE}">
      <dgm:prSet phldrT="[Text]" custT="1"/>
      <dgm:spPr/>
      <dgm:t>
        <a:bodyPr/>
        <a:lstStyle/>
        <a:p>
          <a:r>
            <a:rPr lang="en-US" sz="1400" dirty="0"/>
            <a:t>Enroll in HVRP</a:t>
          </a:r>
        </a:p>
      </dgm:t>
    </dgm:pt>
    <dgm:pt modelId="{993D1FB1-227F-9C46-BCD7-46E6585B4CA2}" type="parTrans" cxnId="{E24B1EB8-F059-0E4A-B95B-ADB2841A9BAF}">
      <dgm:prSet/>
      <dgm:spPr/>
      <dgm:t>
        <a:bodyPr/>
        <a:lstStyle/>
        <a:p>
          <a:endParaRPr lang="en-US"/>
        </a:p>
      </dgm:t>
    </dgm:pt>
    <dgm:pt modelId="{36624DF6-60D8-3348-9687-73B2102C5765}" type="sibTrans" cxnId="{E24B1EB8-F059-0E4A-B95B-ADB2841A9BAF}">
      <dgm:prSet/>
      <dgm:spPr/>
      <dgm:t>
        <a:bodyPr/>
        <a:lstStyle/>
        <a:p>
          <a:endParaRPr lang="en-US"/>
        </a:p>
      </dgm:t>
    </dgm:pt>
    <dgm:pt modelId="{E63F45EA-A5A8-E240-8EB6-4C045CE43286}">
      <dgm:prSet phldrT="[Text]" custT="1"/>
      <dgm:spPr/>
      <dgm:t>
        <a:bodyPr/>
        <a:lstStyle/>
        <a:p>
          <a:r>
            <a:rPr lang="en-US" sz="1000" dirty="0"/>
            <a:t>Stabilization and referrals</a:t>
          </a:r>
        </a:p>
      </dgm:t>
    </dgm:pt>
    <dgm:pt modelId="{BB6D9E7E-0FBB-644E-8798-04FBD54B72FE}" type="parTrans" cxnId="{1B0FBFD9-5344-544D-9DB4-F3FD6E7377D3}">
      <dgm:prSet/>
      <dgm:spPr/>
      <dgm:t>
        <a:bodyPr/>
        <a:lstStyle/>
        <a:p>
          <a:endParaRPr lang="en-US"/>
        </a:p>
      </dgm:t>
    </dgm:pt>
    <dgm:pt modelId="{8C7AD371-8BA1-F64E-A65F-43EB4EECA563}" type="sibTrans" cxnId="{1B0FBFD9-5344-544D-9DB4-F3FD6E7377D3}">
      <dgm:prSet/>
      <dgm:spPr/>
      <dgm:t>
        <a:bodyPr/>
        <a:lstStyle/>
        <a:p>
          <a:endParaRPr lang="en-US"/>
        </a:p>
      </dgm:t>
    </dgm:pt>
    <dgm:pt modelId="{F1A5D0BC-5534-554F-9054-2C28F1F96CAC}">
      <dgm:prSet phldrT="[Text]" custT="1"/>
      <dgm:spPr/>
      <dgm:t>
        <a:bodyPr/>
        <a:lstStyle/>
        <a:p>
          <a:r>
            <a:rPr lang="en-US" sz="1000" dirty="0"/>
            <a:t>Training and supportive services</a:t>
          </a:r>
        </a:p>
      </dgm:t>
    </dgm:pt>
    <dgm:pt modelId="{1C5B965A-8B12-CA4F-BC5D-C32431995222}" type="parTrans" cxnId="{11B1AD63-0D6F-6F49-8EFC-60C29F4676AF}">
      <dgm:prSet/>
      <dgm:spPr/>
      <dgm:t>
        <a:bodyPr/>
        <a:lstStyle/>
        <a:p>
          <a:endParaRPr lang="en-US"/>
        </a:p>
      </dgm:t>
    </dgm:pt>
    <dgm:pt modelId="{9BDE696C-8F32-F84D-92A6-DBAC3B5E143B}" type="sibTrans" cxnId="{11B1AD63-0D6F-6F49-8EFC-60C29F4676AF}">
      <dgm:prSet/>
      <dgm:spPr/>
      <dgm:t>
        <a:bodyPr/>
        <a:lstStyle/>
        <a:p>
          <a:endParaRPr lang="en-US"/>
        </a:p>
      </dgm:t>
    </dgm:pt>
    <dgm:pt modelId="{3A518BFA-4D01-F947-AF0D-7D720BB50616}">
      <dgm:prSet phldrT="[Text]" custT="1"/>
      <dgm:spPr/>
      <dgm:t>
        <a:bodyPr/>
        <a:lstStyle/>
        <a:p>
          <a:r>
            <a:rPr lang="en-US" sz="1000" dirty="0"/>
            <a:t>Job search and employment</a:t>
          </a:r>
        </a:p>
      </dgm:t>
    </dgm:pt>
    <dgm:pt modelId="{F30A2447-182E-1540-B69A-04E94B5C7E26}" type="parTrans" cxnId="{E2B9A22F-1A8A-FD42-80CD-D83975E593CF}">
      <dgm:prSet/>
      <dgm:spPr/>
      <dgm:t>
        <a:bodyPr/>
        <a:lstStyle/>
        <a:p>
          <a:endParaRPr lang="en-US"/>
        </a:p>
      </dgm:t>
    </dgm:pt>
    <dgm:pt modelId="{AB64962A-5314-3F4E-92B4-8680FCEEC368}" type="sibTrans" cxnId="{E2B9A22F-1A8A-FD42-80CD-D83975E593CF}">
      <dgm:prSet/>
      <dgm:spPr/>
      <dgm:t>
        <a:bodyPr/>
        <a:lstStyle/>
        <a:p>
          <a:endParaRPr lang="en-US"/>
        </a:p>
      </dgm:t>
    </dgm:pt>
    <dgm:pt modelId="{1F304DCC-D494-C244-B9D2-5AC8B2C42BB5}" type="pres">
      <dgm:prSet presAssocID="{E1A10A94-145B-BB43-89AC-A556B439569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F3ED5F5-749D-EC46-BBE7-740A50E616B4}" type="pres">
      <dgm:prSet presAssocID="{D5BFA075-3A37-9049-855B-94FC57BE7F0E}" presName="centerShape" presStyleLbl="node0" presStyleIdx="0" presStyleCnt="1"/>
      <dgm:spPr/>
    </dgm:pt>
    <dgm:pt modelId="{10D50EF3-9DC6-5246-8892-56EBE657ECFC}" type="pres">
      <dgm:prSet presAssocID="{9DD22996-552E-014D-A1B1-ED41998E55CE}" presName="node" presStyleLbl="node1" presStyleIdx="0" presStyleCnt="4" custScaleX="115767">
        <dgm:presLayoutVars>
          <dgm:bulletEnabled val="1"/>
        </dgm:presLayoutVars>
      </dgm:prSet>
      <dgm:spPr/>
    </dgm:pt>
    <dgm:pt modelId="{56CB6421-9771-1242-BBE0-0F63DFE49159}" type="pres">
      <dgm:prSet presAssocID="{9DD22996-552E-014D-A1B1-ED41998E55CE}" presName="dummy" presStyleCnt="0"/>
      <dgm:spPr/>
    </dgm:pt>
    <dgm:pt modelId="{F6193567-4953-7A46-9908-B7D98178EB11}" type="pres">
      <dgm:prSet presAssocID="{36624DF6-60D8-3348-9687-73B2102C5765}" presName="sibTrans" presStyleLbl="sibTrans2D1" presStyleIdx="0" presStyleCnt="4"/>
      <dgm:spPr/>
    </dgm:pt>
    <dgm:pt modelId="{B840A3D5-D2F2-9F4C-ABBA-218DF6CAB664}" type="pres">
      <dgm:prSet presAssocID="{E63F45EA-A5A8-E240-8EB6-4C045CE43286}" presName="node" presStyleLbl="node1" presStyleIdx="1" presStyleCnt="4" custScaleX="109737">
        <dgm:presLayoutVars>
          <dgm:bulletEnabled val="1"/>
        </dgm:presLayoutVars>
      </dgm:prSet>
      <dgm:spPr/>
    </dgm:pt>
    <dgm:pt modelId="{724B814D-186F-B64B-99DB-80DBF2D89D9B}" type="pres">
      <dgm:prSet presAssocID="{E63F45EA-A5A8-E240-8EB6-4C045CE43286}" presName="dummy" presStyleCnt="0"/>
      <dgm:spPr/>
    </dgm:pt>
    <dgm:pt modelId="{09744CBE-D3F5-0C41-A31E-86845241ADD8}" type="pres">
      <dgm:prSet presAssocID="{8C7AD371-8BA1-F64E-A65F-43EB4EECA563}" presName="sibTrans" presStyleLbl="sibTrans2D1" presStyleIdx="1" presStyleCnt="4"/>
      <dgm:spPr/>
    </dgm:pt>
    <dgm:pt modelId="{0C678A8D-7865-3C43-9EB8-D7374AAC3B27}" type="pres">
      <dgm:prSet presAssocID="{F1A5D0BC-5534-554F-9054-2C28F1F96CAC}" presName="node" presStyleLbl="node1" presStyleIdx="2" presStyleCnt="4" custScaleX="109117">
        <dgm:presLayoutVars>
          <dgm:bulletEnabled val="1"/>
        </dgm:presLayoutVars>
      </dgm:prSet>
      <dgm:spPr/>
    </dgm:pt>
    <dgm:pt modelId="{F0CA3194-7A19-A34D-AFE4-4BB04F2C8177}" type="pres">
      <dgm:prSet presAssocID="{F1A5D0BC-5534-554F-9054-2C28F1F96CAC}" presName="dummy" presStyleCnt="0"/>
      <dgm:spPr/>
    </dgm:pt>
    <dgm:pt modelId="{9DC94B15-EBE3-A742-A606-798E3CE955E4}" type="pres">
      <dgm:prSet presAssocID="{9BDE696C-8F32-F84D-92A6-DBAC3B5E143B}" presName="sibTrans" presStyleLbl="sibTrans2D1" presStyleIdx="2" presStyleCnt="4"/>
      <dgm:spPr/>
    </dgm:pt>
    <dgm:pt modelId="{E813C4A2-A7DB-8D4B-98E1-6E7B8FFE610B}" type="pres">
      <dgm:prSet presAssocID="{3A518BFA-4D01-F947-AF0D-7D720BB50616}" presName="node" presStyleLbl="node1" presStyleIdx="3" presStyleCnt="4" custScaleX="116685">
        <dgm:presLayoutVars>
          <dgm:bulletEnabled val="1"/>
        </dgm:presLayoutVars>
      </dgm:prSet>
      <dgm:spPr/>
    </dgm:pt>
    <dgm:pt modelId="{2449447C-A16D-4145-B26D-383E0E0B9EFF}" type="pres">
      <dgm:prSet presAssocID="{3A518BFA-4D01-F947-AF0D-7D720BB50616}" presName="dummy" presStyleCnt="0"/>
      <dgm:spPr/>
    </dgm:pt>
    <dgm:pt modelId="{559176F1-C8F7-2B46-BFBA-54F6E89F2A67}" type="pres">
      <dgm:prSet presAssocID="{AB64962A-5314-3F4E-92B4-8680FCEEC368}" presName="sibTrans" presStyleLbl="sibTrans2D1" presStyleIdx="3" presStyleCnt="4"/>
      <dgm:spPr/>
    </dgm:pt>
  </dgm:ptLst>
  <dgm:cxnLst>
    <dgm:cxn modelId="{BD86F717-E8B2-1A4C-85AD-486F2B9C8615}" srcId="{E1A10A94-145B-BB43-89AC-A556B4395696}" destId="{D5BFA075-3A37-9049-855B-94FC57BE7F0E}" srcOrd="0" destOrd="0" parTransId="{5E9C53A4-EC7E-1140-A9F0-87C5A7E9EF9D}" sibTransId="{D537BC9F-02A2-4940-A121-03405FFB52D8}"/>
    <dgm:cxn modelId="{E9B59628-A600-49A9-8BB3-4C9B922B62B5}" type="presOf" srcId="{F1A5D0BC-5534-554F-9054-2C28F1F96CAC}" destId="{0C678A8D-7865-3C43-9EB8-D7374AAC3B27}" srcOrd="0" destOrd="0" presId="urn:microsoft.com/office/officeart/2005/8/layout/radial6"/>
    <dgm:cxn modelId="{E2B9A22F-1A8A-FD42-80CD-D83975E593CF}" srcId="{D5BFA075-3A37-9049-855B-94FC57BE7F0E}" destId="{3A518BFA-4D01-F947-AF0D-7D720BB50616}" srcOrd="3" destOrd="0" parTransId="{F30A2447-182E-1540-B69A-04E94B5C7E26}" sibTransId="{AB64962A-5314-3F4E-92B4-8680FCEEC368}"/>
    <dgm:cxn modelId="{5A25EF3E-6922-40F7-AD93-EF9DA0D1598A}" type="presOf" srcId="{E1A10A94-145B-BB43-89AC-A556B4395696}" destId="{1F304DCC-D494-C244-B9D2-5AC8B2C42BB5}" srcOrd="0" destOrd="0" presId="urn:microsoft.com/office/officeart/2005/8/layout/radial6"/>
    <dgm:cxn modelId="{11B1AD63-0D6F-6F49-8EFC-60C29F4676AF}" srcId="{D5BFA075-3A37-9049-855B-94FC57BE7F0E}" destId="{F1A5D0BC-5534-554F-9054-2C28F1F96CAC}" srcOrd="2" destOrd="0" parTransId="{1C5B965A-8B12-CA4F-BC5D-C32431995222}" sibTransId="{9BDE696C-8F32-F84D-92A6-DBAC3B5E143B}"/>
    <dgm:cxn modelId="{D8EA766F-2869-45CB-AC0B-1E1A98A66FF3}" type="presOf" srcId="{D5BFA075-3A37-9049-855B-94FC57BE7F0E}" destId="{0F3ED5F5-749D-EC46-BBE7-740A50E616B4}" srcOrd="0" destOrd="0" presId="urn:microsoft.com/office/officeart/2005/8/layout/radial6"/>
    <dgm:cxn modelId="{240FB972-0EC7-4256-9714-2EFFCAE2BF28}" type="presOf" srcId="{AB64962A-5314-3F4E-92B4-8680FCEEC368}" destId="{559176F1-C8F7-2B46-BFBA-54F6E89F2A67}" srcOrd="0" destOrd="0" presId="urn:microsoft.com/office/officeart/2005/8/layout/radial6"/>
    <dgm:cxn modelId="{06FD5CA7-97BA-4E83-B204-A48289977F50}" type="presOf" srcId="{3A518BFA-4D01-F947-AF0D-7D720BB50616}" destId="{E813C4A2-A7DB-8D4B-98E1-6E7B8FFE610B}" srcOrd="0" destOrd="0" presId="urn:microsoft.com/office/officeart/2005/8/layout/radial6"/>
    <dgm:cxn modelId="{64E575AF-162C-4351-AA71-00EADDE9B561}" type="presOf" srcId="{8C7AD371-8BA1-F64E-A65F-43EB4EECA563}" destId="{09744CBE-D3F5-0C41-A31E-86845241ADD8}" srcOrd="0" destOrd="0" presId="urn:microsoft.com/office/officeart/2005/8/layout/radial6"/>
    <dgm:cxn modelId="{4DB914B4-58CD-494C-841E-EE02CE09878A}" type="presOf" srcId="{E63F45EA-A5A8-E240-8EB6-4C045CE43286}" destId="{B840A3D5-D2F2-9F4C-ABBA-218DF6CAB664}" srcOrd="0" destOrd="0" presId="urn:microsoft.com/office/officeart/2005/8/layout/radial6"/>
    <dgm:cxn modelId="{0FF583B4-7106-4249-80C8-26E92229635B}" type="presOf" srcId="{36624DF6-60D8-3348-9687-73B2102C5765}" destId="{F6193567-4953-7A46-9908-B7D98178EB11}" srcOrd="0" destOrd="0" presId="urn:microsoft.com/office/officeart/2005/8/layout/radial6"/>
    <dgm:cxn modelId="{E24B1EB8-F059-0E4A-B95B-ADB2841A9BAF}" srcId="{D5BFA075-3A37-9049-855B-94FC57BE7F0E}" destId="{9DD22996-552E-014D-A1B1-ED41998E55CE}" srcOrd="0" destOrd="0" parTransId="{993D1FB1-227F-9C46-BCD7-46E6585B4CA2}" sibTransId="{36624DF6-60D8-3348-9687-73B2102C5765}"/>
    <dgm:cxn modelId="{C7A98ED4-2C64-4017-B023-4D959B9D38D5}" type="presOf" srcId="{9DD22996-552E-014D-A1B1-ED41998E55CE}" destId="{10D50EF3-9DC6-5246-8892-56EBE657ECFC}" srcOrd="0" destOrd="0" presId="urn:microsoft.com/office/officeart/2005/8/layout/radial6"/>
    <dgm:cxn modelId="{1B0FBFD9-5344-544D-9DB4-F3FD6E7377D3}" srcId="{D5BFA075-3A37-9049-855B-94FC57BE7F0E}" destId="{E63F45EA-A5A8-E240-8EB6-4C045CE43286}" srcOrd="1" destOrd="0" parTransId="{BB6D9E7E-0FBB-644E-8798-04FBD54B72FE}" sibTransId="{8C7AD371-8BA1-F64E-A65F-43EB4EECA563}"/>
    <dgm:cxn modelId="{BA979DEB-BF4B-4C03-995F-6D696238B0F2}" type="presOf" srcId="{9BDE696C-8F32-F84D-92A6-DBAC3B5E143B}" destId="{9DC94B15-EBE3-A742-A606-798E3CE955E4}" srcOrd="0" destOrd="0" presId="urn:microsoft.com/office/officeart/2005/8/layout/radial6"/>
    <dgm:cxn modelId="{662D5888-025D-49E6-886C-FDD2FEB5DF8F}" type="presParOf" srcId="{1F304DCC-D494-C244-B9D2-5AC8B2C42BB5}" destId="{0F3ED5F5-749D-EC46-BBE7-740A50E616B4}" srcOrd="0" destOrd="0" presId="urn:microsoft.com/office/officeart/2005/8/layout/radial6"/>
    <dgm:cxn modelId="{9BF97D59-9112-42B4-9A47-B04AE05E8AB3}" type="presParOf" srcId="{1F304DCC-D494-C244-B9D2-5AC8B2C42BB5}" destId="{10D50EF3-9DC6-5246-8892-56EBE657ECFC}" srcOrd="1" destOrd="0" presId="urn:microsoft.com/office/officeart/2005/8/layout/radial6"/>
    <dgm:cxn modelId="{AC14BE99-4BBC-4AFA-8E43-A43CEBFA7D80}" type="presParOf" srcId="{1F304DCC-D494-C244-B9D2-5AC8B2C42BB5}" destId="{56CB6421-9771-1242-BBE0-0F63DFE49159}" srcOrd="2" destOrd="0" presId="urn:microsoft.com/office/officeart/2005/8/layout/radial6"/>
    <dgm:cxn modelId="{D8803719-BD4E-4342-82BC-927ECE386DC6}" type="presParOf" srcId="{1F304DCC-D494-C244-B9D2-5AC8B2C42BB5}" destId="{F6193567-4953-7A46-9908-B7D98178EB11}" srcOrd="3" destOrd="0" presId="urn:microsoft.com/office/officeart/2005/8/layout/radial6"/>
    <dgm:cxn modelId="{94C6026E-4C8C-4250-81DE-779162D15297}" type="presParOf" srcId="{1F304DCC-D494-C244-B9D2-5AC8B2C42BB5}" destId="{B840A3D5-D2F2-9F4C-ABBA-218DF6CAB664}" srcOrd="4" destOrd="0" presId="urn:microsoft.com/office/officeart/2005/8/layout/radial6"/>
    <dgm:cxn modelId="{BA447242-05AA-4577-9709-FBEC31020920}" type="presParOf" srcId="{1F304DCC-D494-C244-B9D2-5AC8B2C42BB5}" destId="{724B814D-186F-B64B-99DB-80DBF2D89D9B}" srcOrd="5" destOrd="0" presId="urn:microsoft.com/office/officeart/2005/8/layout/radial6"/>
    <dgm:cxn modelId="{F8C55B01-3F10-43D3-8164-CC164B84CA30}" type="presParOf" srcId="{1F304DCC-D494-C244-B9D2-5AC8B2C42BB5}" destId="{09744CBE-D3F5-0C41-A31E-86845241ADD8}" srcOrd="6" destOrd="0" presId="urn:microsoft.com/office/officeart/2005/8/layout/radial6"/>
    <dgm:cxn modelId="{3AD4F31C-9308-4939-96A6-BC9E7222F800}" type="presParOf" srcId="{1F304DCC-D494-C244-B9D2-5AC8B2C42BB5}" destId="{0C678A8D-7865-3C43-9EB8-D7374AAC3B27}" srcOrd="7" destOrd="0" presId="urn:microsoft.com/office/officeart/2005/8/layout/radial6"/>
    <dgm:cxn modelId="{EEFE62F5-EBE9-4D54-9FBD-82176BE23F95}" type="presParOf" srcId="{1F304DCC-D494-C244-B9D2-5AC8B2C42BB5}" destId="{F0CA3194-7A19-A34D-AFE4-4BB04F2C8177}" srcOrd="8" destOrd="0" presId="urn:microsoft.com/office/officeart/2005/8/layout/radial6"/>
    <dgm:cxn modelId="{49A9CC9F-7824-4BAE-9577-F8F9669EC4E4}" type="presParOf" srcId="{1F304DCC-D494-C244-B9D2-5AC8B2C42BB5}" destId="{9DC94B15-EBE3-A742-A606-798E3CE955E4}" srcOrd="9" destOrd="0" presId="urn:microsoft.com/office/officeart/2005/8/layout/radial6"/>
    <dgm:cxn modelId="{0A773AB3-059A-45CA-9B38-FEF2A7080C7C}" type="presParOf" srcId="{1F304DCC-D494-C244-B9D2-5AC8B2C42BB5}" destId="{E813C4A2-A7DB-8D4B-98E1-6E7B8FFE610B}" srcOrd="10" destOrd="0" presId="urn:microsoft.com/office/officeart/2005/8/layout/radial6"/>
    <dgm:cxn modelId="{408589C6-FDB3-46D5-9AE6-969331CEB6D3}" type="presParOf" srcId="{1F304DCC-D494-C244-B9D2-5AC8B2C42BB5}" destId="{2449447C-A16D-4145-B26D-383E0E0B9EFF}" srcOrd="11" destOrd="0" presId="urn:microsoft.com/office/officeart/2005/8/layout/radial6"/>
    <dgm:cxn modelId="{C6F261A9-C987-4468-9562-402DE6C17B80}" type="presParOf" srcId="{1F304DCC-D494-C244-B9D2-5AC8B2C42BB5}" destId="{559176F1-C8F7-2B46-BFBA-54F6E89F2A67}" srcOrd="12" destOrd="0" presId="urn:microsoft.com/office/officeart/2005/8/layout/radial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176F1-C8F7-2B46-BFBA-54F6E89F2A67}">
      <dsp:nvSpPr>
        <dsp:cNvPr id="0" name=""/>
        <dsp:cNvSpPr/>
      </dsp:nvSpPr>
      <dsp:spPr>
        <a:xfrm>
          <a:off x="1985294" y="473291"/>
          <a:ext cx="3154256" cy="3154256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gradFill rotWithShape="0">
          <a:gsLst>
            <a:gs pos="0">
              <a:schemeClr val="accent4">
                <a:hueOff val="-1662103"/>
                <a:satOff val="-7124"/>
                <a:lumOff val="9412"/>
                <a:alphaOff val="0"/>
                <a:tint val="96000"/>
                <a:lumMod val="100000"/>
              </a:schemeClr>
            </a:gs>
            <a:gs pos="78000">
              <a:schemeClr val="accent4">
                <a:hueOff val="-1662103"/>
                <a:satOff val="-7124"/>
                <a:lumOff val="941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C94B15-EBE3-A742-A606-798E3CE955E4}">
      <dsp:nvSpPr>
        <dsp:cNvPr id="0" name=""/>
        <dsp:cNvSpPr/>
      </dsp:nvSpPr>
      <dsp:spPr>
        <a:xfrm>
          <a:off x="1985294" y="473291"/>
          <a:ext cx="3154256" cy="3154256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gradFill rotWithShape="0">
          <a:gsLst>
            <a:gs pos="0">
              <a:schemeClr val="accent4">
                <a:hueOff val="-1108069"/>
                <a:satOff val="-4749"/>
                <a:lumOff val="6275"/>
                <a:alphaOff val="0"/>
                <a:tint val="96000"/>
                <a:lumMod val="100000"/>
              </a:schemeClr>
            </a:gs>
            <a:gs pos="78000">
              <a:schemeClr val="accent4">
                <a:hueOff val="-1108069"/>
                <a:satOff val="-4749"/>
                <a:lumOff val="627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744CBE-D3F5-0C41-A31E-86845241ADD8}">
      <dsp:nvSpPr>
        <dsp:cNvPr id="0" name=""/>
        <dsp:cNvSpPr/>
      </dsp:nvSpPr>
      <dsp:spPr>
        <a:xfrm>
          <a:off x="1985294" y="473291"/>
          <a:ext cx="3154256" cy="3154256"/>
        </a:xfrm>
        <a:prstGeom prst="blockArc">
          <a:avLst>
            <a:gd name="adj1" fmla="val 0"/>
            <a:gd name="adj2" fmla="val 5400000"/>
            <a:gd name="adj3" fmla="val 4641"/>
          </a:avLst>
        </a:prstGeom>
        <a:gradFill rotWithShape="0">
          <a:gsLst>
            <a:gs pos="0">
              <a:schemeClr val="accent4">
                <a:hueOff val="-554034"/>
                <a:satOff val="-2375"/>
                <a:lumOff val="3137"/>
                <a:alphaOff val="0"/>
                <a:tint val="96000"/>
                <a:lumMod val="100000"/>
              </a:schemeClr>
            </a:gs>
            <a:gs pos="78000">
              <a:schemeClr val="accent4">
                <a:hueOff val="-554034"/>
                <a:satOff val="-2375"/>
                <a:lumOff val="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193567-4953-7A46-9908-B7D98178EB11}">
      <dsp:nvSpPr>
        <dsp:cNvPr id="0" name=""/>
        <dsp:cNvSpPr/>
      </dsp:nvSpPr>
      <dsp:spPr>
        <a:xfrm>
          <a:off x="1985294" y="473291"/>
          <a:ext cx="3154256" cy="3154256"/>
        </a:xfrm>
        <a:prstGeom prst="blockArc">
          <a:avLst>
            <a:gd name="adj1" fmla="val 16200000"/>
            <a:gd name="adj2" fmla="val 0"/>
            <a:gd name="adj3" fmla="val 464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3ED5F5-749D-EC46-BBE7-740A50E616B4}">
      <dsp:nvSpPr>
        <dsp:cNvPr id="0" name=""/>
        <dsp:cNvSpPr/>
      </dsp:nvSpPr>
      <dsp:spPr>
        <a:xfrm>
          <a:off x="2836334" y="1324330"/>
          <a:ext cx="1452177" cy="145217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Participant</a:t>
          </a:r>
        </a:p>
      </dsp:txBody>
      <dsp:txXfrm>
        <a:off x="3049000" y="1536996"/>
        <a:ext cx="1026845" cy="1026845"/>
      </dsp:txXfrm>
    </dsp:sp>
    <dsp:sp modelId="{10D50EF3-9DC6-5246-8892-56EBE657ECFC}">
      <dsp:nvSpPr>
        <dsp:cNvPr id="0" name=""/>
        <dsp:cNvSpPr/>
      </dsp:nvSpPr>
      <dsp:spPr>
        <a:xfrm>
          <a:off x="2974023" y="1624"/>
          <a:ext cx="1176799" cy="101652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Enroll in HVRP</a:t>
          </a:r>
        </a:p>
      </dsp:txBody>
      <dsp:txXfrm>
        <a:off x="3146361" y="150490"/>
        <a:ext cx="832123" cy="718791"/>
      </dsp:txXfrm>
    </dsp:sp>
    <dsp:sp modelId="{B840A3D5-D2F2-9F4C-ABBA-218DF6CAB664}">
      <dsp:nvSpPr>
        <dsp:cNvPr id="0" name=""/>
        <dsp:cNvSpPr/>
      </dsp:nvSpPr>
      <dsp:spPr>
        <a:xfrm>
          <a:off x="4545204" y="1542157"/>
          <a:ext cx="1115502" cy="1016523"/>
        </a:xfrm>
        <a:prstGeom prst="ellipse">
          <a:avLst/>
        </a:prstGeom>
        <a:gradFill rotWithShape="0">
          <a:gsLst>
            <a:gs pos="0">
              <a:schemeClr val="accent4">
                <a:hueOff val="-554034"/>
                <a:satOff val="-2375"/>
                <a:lumOff val="3137"/>
                <a:alphaOff val="0"/>
                <a:tint val="96000"/>
                <a:lumMod val="100000"/>
              </a:schemeClr>
            </a:gs>
            <a:gs pos="78000">
              <a:schemeClr val="accent4">
                <a:hueOff val="-554034"/>
                <a:satOff val="-2375"/>
                <a:lumOff val="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Stabilization and referrals</a:t>
          </a:r>
        </a:p>
      </dsp:txBody>
      <dsp:txXfrm>
        <a:off x="4708565" y="1691023"/>
        <a:ext cx="788780" cy="718791"/>
      </dsp:txXfrm>
    </dsp:sp>
    <dsp:sp modelId="{0C678A8D-7865-3C43-9EB8-D7374AAC3B27}">
      <dsp:nvSpPr>
        <dsp:cNvPr id="0" name=""/>
        <dsp:cNvSpPr/>
      </dsp:nvSpPr>
      <dsp:spPr>
        <a:xfrm>
          <a:off x="3007822" y="3082690"/>
          <a:ext cx="1109200" cy="1016523"/>
        </a:xfrm>
        <a:prstGeom prst="ellipse">
          <a:avLst/>
        </a:prstGeom>
        <a:gradFill rotWithShape="0">
          <a:gsLst>
            <a:gs pos="0">
              <a:schemeClr val="accent4">
                <a:hueOff val="-1108069"/>
                <a:satOff val="-4749"/>
                <a:lumOff val="6275"/>
                <a:alphaOff val="0"/>
                <a:tint val="96000"/>
                <a:lumMod val="100000"/>
              </a:schemeClr>
            </a:gs>
            <a:gs pos="78000">
              <a:schemeClr val="accent4">
                <a:hueOff val="-1108069"/>
                <a:satOff val="-4749"/>
                <a:lumOff val="627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Training and supportive services</a:t>
          </a:r>
        </a:p>
      </dsp:txBody>
      <dsp:txXfrm>
        <a:off x="3170261" y="3231556"/>
        <a:ext cx="784322" cy="718791"/>
      </dsp:txXfrm>
    </dsp:sp>
    <dsp:sp modelId="{E813C4A2-A7DB-8D4B-98E1-6E7B8FFE610B}">
      <dsp:nvSpPr>
        <dsp:cNvPr id="0" name=""/>
        <dsp:cNvSpPr/>
      </dsp:nvSpPr>
      <dsp:spPr>
        <a:xfrm>
          <a:off x="1428824" y="1542157"/>
          <a:ext cx="1186130" cy="1016523"/>
        </a:xfrm>
        <a:prstGeom prst="ellipse">
          <a:avLst/>
        </a:prstGeom>
        <a:gradFill rotWithShape="0">
          <a:gsLst>
            <a:gs pos="0">
              <a:schemeClr val="accent4">
                <a:hueOff val="-1662103"/>
                <a:satOff val="-7124"/>
                <a:lumOff val="9412"/>
                <a:alphaOff val="0"/>
                <a:tint val="96000"/>
                <a:lumMod val="100000"/>
              </a:schemeClr>
            </a:gs>
            <a:gs pos="78000">
              <a:schemeClr val="accent4">
                <a:hueOff val="-1662103"/>
                <a:satOff val="-7124"/>
                <a:lumOff val="941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Job search and employment</a:t>
          </a:r>
        </a:p>
      </dsp:txBody>
      <dsp:txXfrm>
        <a:off x="1602529" y="1691023"/>
        <a:ext cx="838720" cy="718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Monday, October 9,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44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October 9,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6123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October 9,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0441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October 9, 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5955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Monday, October 9,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70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Monday, October 9,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78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Monday, October 9,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83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94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617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05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43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Monday, October 9,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5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91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5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93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538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535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879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470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288" y="-8468"/>
            <a:ext cx="12228421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1CB0-214A-460C-9591-E4E25CB8192A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E0254-D72C-4A3E-A577-2DC4F838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36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1CB0-214A-460C-9591-E4E25CB8192A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E0254-D72C-4A3E-A577-2DC4F838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583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1CB0-214A-460C-9591-E4E25CB8192A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E0254-D72C-4A3E-A577-2DC4F838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2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Monday, October 9,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474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1CB0-214A-460C-9591-E4E25CB8192A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E0254-D72C-4A3E-A577-2DC4F838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493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1CB0-214A-460C-9591-E4E25CB8192A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E0254-D72C-4A3E-A577-2DC4F838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137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1CB0-214A-460C-9591-E4E25CB8192A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E0254-D72C-4A3E-A577-2DC4F838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014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1CB0-214A-460C-9591-E4E25CB8192A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E0254-D72C-4A3E-A577-2DC4F838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11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1CB0-214A-460C-9591-E4E25CB8192A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E0254-D72C-4A3E-A577-2DC4F838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882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1CB0-214A-460C-9591-E4E25CB8192A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E0254-D72C-4A3E-A577-2DC4F838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453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1CB0-214A-460C-9591-E4E25CB8192A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E0254-D72C-4A3E-A577-2DC4F838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175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1CB0-214A-460C-9591-E4E25CB8192A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E0254-D72C-4A3E-A577-2DC4F8381A3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43615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89469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1CB0-214A-460C-9591-E4E25CB8192A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E0254-D72C-4A3E-A577-2DC4F838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402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1CB0-214A-460C-9591-E4E25CB8192A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E0254-D72C-4A3E-A577-2DC4F8381A3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43615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385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Monday, October 9,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668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1CB0-214A-460C-9591-E4E25CB8192A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E0254-D72C-4A3E-A577-2DC4F838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267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1CB0-214A-460C-9591-E4E25CB8192A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E0254-D72C-4A3E-A577-2DC4F838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540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1CB0-214A-460C-9591-E4E25CB8192A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E0254-D72C-4A3E-A577-2DC4F838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17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Monday, October 9,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62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Monday, October 9,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27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Monday, October 9,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57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Monday, October 9,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87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246CB39B-5F4C-4A7E-9BE3-AAFD45576D16}" type="datetime2">
              <a:rPr lang="en-US" smtClean="0"/>
              <a:t>Monday, October 9,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5046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46CB39B-5F4C-4A7E-9BE3-AAFD45576D16}" type="datetime2">
              <a:rPr lang="en-US" smtClean="0"/>
              <a:t>Monday, October 9, 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146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9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289" y="-8468"/>
            <a:ext cx="12228423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590"/>
            <a:ext cx="846361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1" y="6041364"/>
            <a:ext cx="912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91CB0-214A-460C-9591-E4E25CB8192A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799" y="6041364"/>
            <a:ext cx="6163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902" y="6041364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79E0254-D72C-4A3E-A577-2DC4F838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9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5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" b="787"/>
          <a:stretch/>
        </p:blipFill>
        <p:spPr>
          <a:xfrm>
            <a:off x="-1" y="1"/>
            <a:ext cx="12192000" cy="696295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" y="3291840"/>
            <a:ext cx="12192000" cy="3671119"/>
            <a:chOff x="0" y="0"/>
            <a:chExt cx="6539533" cy="16758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539533" cy="1675843"/>
            </a:xfrm>
            <a:custGeom>
              <a:avLst/>
              <a:gdLst/>
              <a:ahLst/>
              <a:cxnLst/>
              <a:rect l="l" t="t" r="r" b="b"/>
              <a:pathLst>
                <a:path w="6539533" h="1675843">
                  <a:moveTo>
                    <a:pt x="0" y="0"/>
                  </a:moveTo>
                  <a:lnTo>
                    <a:pt x="6539533" y="0"/>
                  </a:lnTo>
                  <a:lnTo>
                    <a:pt x="6539533" y="1675843"/>
                  </a:lnTo>
                  <a:lnTo>
                    <a:pt x="0" y="16758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19483" tIns="19483" rIns="19483" bIns="19483" rtlCol="0" anchor="ctr"/>
            <a:lstStyle/>
            <a:p>
              <a:pPr algn="ctr" defTabSz="609630">
                <a:lnSpc>
                  <a:spcPts val="80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" name="Group 3"/>
          <p:cNvGrpSpPr/>
          <p:nvPr/>
        </p:nvGrpSpPr>
        <p:grpSpPr>
          <a:xfrm>
            <a:off x="183522" y="152548"/>
            <a:ext cx="11824957" cy="6552904"/>
            <a:chOff x="0" y="0"/>
            <a:chExt cx="14015032" cy="776655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015031" cy="7766554"/>
            </a:xfrm>
            <a:custGeom>
              <a:avLst/>
              <a:gdLst/>
              <a:ahLst/>
              <a:cxnLst/>
              <a:rect l="l" t="t" r="r" b="b"/>
              <a:pathLst>
                <a:path w="14015031" h="7766554">
                  <a:moveTo>
                    <a:pt x="0" y="0"/>
                  </a:moveTo>
                  <a:lnTo>
                    <a:pt x="0" y="7766554"/>
                  </a:lnTo>
                  <a:lnTo>
                    <a:pt x="14015031" y="7766554"/>
                  </a:lnTo>
                  <a:lnTo>
                    <a:pt x="14015031" y="0"/>
                  </a:lnTo>
                  <a:lnTo>
                    <a:pt x="0" y="0"/>
                  </a:lnTo>
                  <a:close/>
                  <a:moveTo>
                    <a:pt x="13954072" y="7705593"/>
                  </a:moveTo>
                  <a:lnTo>
                    <a:pt x="59690" y="7705593"/>
                  </a:lnTo>
                  <a:lnTo>
                    <a:pt x="59690" y="59690"/>
                  </a:lnTo>
                  <a:lnTo>
                    <a:pt x="13954072" y="59690"/>
                  </a:lnTo>
                  <a:lnTo>
                    <a:pt x="13954072" y="7705593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83520" y="1715786"/>
            <a:ext cx="11824956" cy="1565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14000"/>
              </a:lnSpc>
            </a:pPr>
            <a:r>
              <a:rPr lang="en-US" sz="6667" b="1" dirty="0">
                <a:solidFill>
                  <a:prstClr val="black"/>
                </a:solidFill>
                <a:latin typeface="Montserrat Classic Bold"/>
              </a:rPr>
              <a:t>BREAKOUT B</a:t>
            </a:r>
            <a:endParaRPr lang="en-US" sz="1200" dirty="0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66ABFD53-6E79-9FBC-7A57-A2185A85E3FA}"/>
              </a:ext>
            </a:extLst>
          </p:cNvPr>
          <p:cNvSpPr txBox="1"/>
          <p:nvPr/>
        </p:nvSpPr>
        <p:spPr>
          <a:xfrm>
            <a:off x="458722" y="3479057"/>
            <a:ext cx="11274552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4800" b="1" i="1" dirty="0">
                <a:solidFill>
                  <a:srgbClr val="FF0000"/>
                </a:solidFill>
                <a:latin typeface="Abadi Extra Light" panose="020B0204020104020204" pitchFamily="34" charset="0"/>
              </a:rPr>
              <a:t>“Innovative solutions to connecting previously incarcerated and previously houseless to programs and employment</a:t>
            </a:r>
          </a:p>
          <a:p>
            <a:pPr algn="ctr" defTabSz="609630"/>
            <a:r>
              <a:rPr lang="en-US" sz="4800" b="1" i="1" dirty="0">
                <a:solidFill>
                  <a:srgbClr val="FF0000"/>
                </a:solidFill>
                <a:latin typeface="Abadi Extra Light" panose="020B0204020104020204" pitchFamily="34" charset="0"/>
              </a:rPr>
              <a:t>in Oregon Communities”</a:t>
            </a:r>
            <a:endParaRPr lang="en-US" sz="4800" b="1" i="1" dirty="0">
              <a:solidFill>
                <a:srgbClr val="FF0000"/>
              </a:solidFill>
              <a:latin typeface="Abadi Extra Light" panose="020B0204020104020204" pitchFamily="34" charset="0"/>
              <a:ea typeface="Calibri"/>
              <a:cs typeface="Calibri"/>
            </a:endParaRPr>
          </a:p>
        </p:txBody>
      </p:sp>
      <p:pic>
        <p:nvPicPr>
          <p:cNvPr id="14" name="Picture 13" descr="A black and red text&#10;&#10;Description automatically generated">
            <a:extLst>
              <a:ext uri="{FF2B5EF4-FFF2-40B4-BE49-F238E27FC236}">
                <a16:creationId xmlns:a16="http://schemas.microsoft.com/office/drawing/2014/main" id="{0E4B2412-64F5-829B-A4DB-76E0A1A527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27" b="15706"/>
          <a:stretch/>
        </p:blipFill>
        <p:spPr>
          <a:xfrm>
            <a:off x="3980253" y="273304"/>
            <a:ext cx="4231495" cy="201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2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C2E97-7E1F-7E41-CAA7-E23EA52B5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Employer Benefits</a:t>
            </a:r>
          </a:p>
        </p:txBody>
      </p:sp>
      <p:pic>
        <p:nvPicPr>
          <p:cNvPr id="6" name="Content Placeholder 5" descr="A person working on a table&#10;&#10;Description automatically generated">
            <a:extLst>
              <a:ext uri="{FF2B5EF4-FFF2-40B4-BE49-F238E27FC236}">
                <a16:creationId xmlns:a16="http://schemas.microsoft.com/office/drawing/2014/main" id="{86D99F7F-A340-8107-CE06-A8AC06EED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163" y="1066928"/>
            <a:ext cx="6251575" cy="417328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1525C-F1EF-4BC5-60F9-0C990036BFA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i="1" dirty="0">
                <a:solidFill>
                  <a:schemeClr val="tx1">
                    <a:lumMod val="9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We’ve included just a few of the countless benefits from hiring our recruits. 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182880" algn="l"/>
              </a:tabLst>
            </a:pPr>
            <a:r>
              <a:rPr lang="en-US" sz="1600" i="1" dirty="0">
                <a:solidFill>
                  <a:schemeClr val="tx1">
                    <a:lumMod val="9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Higher retention rates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182880" algn="l"/>
              </a:tabLst>
            </a:pPr>
            <a:r>
              <a:rPr lang="en-US" sz="1600" i="1" dirty="0">
                <a:solidFill>
                  <a:schemeClr val="tx1">
                    <a:lumMod val="9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More loyalty and gratitude 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182880" algn="l"/>
              </a:tabLst>
            </a:pPr>
            <a:r>
              <a:rPr lang="en-US" sz="1600" i="1" dirty="0">
                <a:solidFill>
                  <a:schemeClr val="tx1">
                    <a:lumMod val="9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Tax kickbacks for employers (up to $9600 per employee!) 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182880" algn="l"/>
              </a:tabLst>
            </a:pPr>
            <a:r>
              <a:rPr lang="en-US" sz="1600" i="1" dirty="0">
                <a:solidFill>
                  <a:schemeClr val="tx1">
                    <a:lumMod val="9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No cost $5,000 federal bonding program.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182880" algn="l"/>
              </a:tabLst>
            </a:pPr>
            <a:r>
              <a:rPr lang="en-US" sz="1600" i="1" dirty="0">
                <a:solidFill>
                  <a:schemeClr val="tx1">
                    <a:lumMod val="9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We coordinate with 11 state prisons and have a constant flow of employees throughout Oregon.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945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D7289-47AE-F884-5B18-6CDE009E3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Recruit Benefits</a:t>
            </a:r>
          </a:p>
        </p:txBody>
      </p:sp>
      <p:pic>
        <p:nvPicPr>
          <p:cNvPr id="6" name="Picture Placeholder 5" descr="A person and person sitting at a desk&#10;&#10;Description automatically generated">
            <a:extLst>
              <a:ext uri="{FF2B5EF4-FFF2-40B4-BE49-F238E27FC236}">
                <a16:creationId xmlns:a16="http://schemas.microsoft.com/office/drawing/2014/main" id="{17834297-A583-AA67-FF27-DA4F2420E18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" r="6676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38A198-B5B3-891B-A578-AB5E106CABE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sz="1600" i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nterview clothing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</a:t>
            </a:r>
            <a:r>
              <a:rPr lang="en-US" sz="16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esume &amp; cover letter preparation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sz="16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entorship and continued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Job placement or employment resources provided until employment is gained.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Much, much more…. </a:t>
            </a:r>
          </a:p>
          <a:p>
            <a:endParaRPr lang="en-US" i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All services provided are at no cost to the employees.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641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308B65-EDDE-5002-161A-54903490D321}"/>
              </a:ext>
            </a:extLst>
          </p:cNvPr>
          <p:cNvSpPr txBox="1"/>
          <p:nvPr/>
        </p:nvSpPr>
        <p:spPr>
          <a:xfrm>
            <a:off x="2655651" y="496111"/>
            <a:ext cx="6692630" cy="4193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1700"/>
              </a:spcAft>
            </a:pP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Hiring this untapped pool of talent boosts the economy, creates safer communities and helps reduce recidivism. </a:t>
            </a:r>
          </a:p>
          <a:p>
            <a:pPr marL="0" marR="0" algn="ctr">
              <a:spcBef>
                <a:spcPts val="0"/>
              </a:spcBef>
              <a:spcAft>
                <a:spcPts val="1700"/>
              </a:spcAft>
            </a:pPr>
            <a:endParaRPr lang="en-US" sz="3200" i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1700"/>
              </a:spcAft>
            </a:pPr>
            <a:endParaRPr lang="en-US" sz="3200" i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1700"/>
              </a:spcAft>
            </a:pP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Questions? </a:t>
            </a:r>
            <a:endParaRPr lang="en-US" sz="3200" i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141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5934" y="1905001"/>
            <a:ext cx="5308866" cy="1422396"/>
          </a:xfrm>
        </p:spPr>
        <p:txBody>
          <a:bodyPr/>
          <a:lstStyle/>
          <a:p>
            <a:r>
              <a:rPr lang="en-US" dirty="0">
                <a:solidFill>
                  <a:srgbClr val="15A15E"/>
                </a:solidFill>
              </a:rPr>
              <a:t>Veteran Connections</a:t>
            </a:r>
            <a:br>
              <a:rPr lang="en-US" sz="2000" dirty="0">
                <a:solidFill>
                  <a:srgbClr val="15A15E"/>
                </a:solidFill>
              </a:rPr>
            </a:br>
            <a:r>
              <a:rPr lang="en-US" sz="2000" dirty="0">
                <a:solidFill>
                  <a:srgbClr val="15A15E"/>
                </a:solidFill>
              </a:rPr>
              <a:t>Homeless Veterans Reintegration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3346222"/>
            <a:ext cx="4777160" cy="76857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Goodwill Industries of Lane, South Coast Counties &amp; Alaska</a:t>
            </a:r>
          </a:p>
        </p:txBody>
      </p:sp>
    </p:spTree>
    <p:extLst>
      <p:ext uri="{BB962C8B-B14F-4D97-AF65-F5344CB8AC3E}">
        <p14:creationId xmlns:p14="http://schemas.microsoft.com/office/powerpoint/2010/main" val="1655299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600200"/>
            <a:ext cx="70895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EBEBEB">
                    <a:lumMod val="75000"/>
                  </a:srgbClr>
                </a:solidFill>
                <a:latin typeface="Trebuchet MS" panose="020B0603020202020204"/>
              </a:rPr>
              <a:t>Program Highlights</a:t>
            </a:r>
          </a:p>
          <a:p>
            <a:pPr algn="ctr"/>
            <a:endParaRPr lang="en-US" sz="2400" b="1" dirty="0">
              <a:solidFill>
                <a:srgbClr val="EBEBEB">
                  <a:lumMod val="75000"/>
                </a:srgbClr>
              </a:solidFill>
              <a:latin typeface="Trebuchet MS" panose="020B0603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/>
              </a:rPr>
              <a:t>Funded by the US Department of Labor VETS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/>
              </a:rPr>
              <a:t>Serves veterans who are homeless or at risk of becoming homeless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/>
              </a:rPr>
              <a:t>Veterans must have been discharged from service under other than dishonorable circumstances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/>
              </a:rPr>
              <a:t>Veterans must have at least one day of federal active duty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/>
              </a:rPr>
              <a:t>Veterans must be willing to actively seek employment</a:t>
            </a:r>
          </a:p>
          <a:p>
            <a:pPr algn="ctr"/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750" y="625972"/>
            <a:ext cx="4272050" cy="80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38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600201"/>
            <a:ext cx="7089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EBEBEB">
                    <a:lumMod val="75000"/>
                  </a:srgbClr>
                </a:solidFill>
                <a:latin typeface="Trebuchet MS" panose="020B0603020202020204"/>
              </a:rPr>
              <a:t>HVRP Process</a:t>
            </a:r>
          </a:p>
          <a:p>
            <a:pPr algn="ctr"/>
            <a:endParaRPr lang="en-US" sz="2400" b="1" dirty="0">
              <a:solidFill>
                <a:srgbClr val="EBEBEB">
                  <a:lumMod val="75000"/>
                </a:srgbClr>
              </a:solidFill>
              <a:latin typeface="Trebuchet MS" panose="020B0603020202020204"/>
            </a:endParaRPr>
          </a:p>
          <a:p>
            <a:pPr algn="ctr"/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750" y="625972"/>
            <a:ext cx="4272050" cy="807317"/>
          </a:xfrm>
          <a:prstGeom prst="rect">
            <a:avLst/>
          </a:prstGeom>
        </p:spPr>
      </p:pic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2551234" y="2256543"/>
          <a:ext cx="7089532" cy="410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3441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1539151"/>
            <a:ext cx="70895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EBEBEB">
                    <a:lumMod val="75000"/>
                  </a:srgbClr>
                </a:solidFill>
                <a:latin typeface="Trebuchet MS" panose="020B0603020202020204"/>
              </a:rPr>
              <a:t>Enrollment</a:t>
            </a:r>
          </a:p>
          <a:p>
            <a:pPr algn="ctr"/>
            <a:endParaRPr lang="en-US" sz="2400" b="1" dirty="0">
              <a:solidFill>
                <a:srgbClr val="EBEBEB">
                  <a:lumMod val="75000"/>
                </a:srgbClr>
              </a:solidFill>
              <a:latin typeface="Trebuchet MS" panose="020B0603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/>
              </a:rPr>
              <a:t>Determine eligibility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/>
              </a:rPr>
              <a:t>Identify and assess needs and barriers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/>
              </a:rPr>
              <a:t>Develop individualized employment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/>
              </a:rPr>
              <a:t>Create measurable goals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/>
            </a:endParaRPr>
          </a:p>
          <a:p>
            <a:pPr algn="ctr"/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750" y="625972"/>
            <a:ext cx="4272050" cy="807317"/>
          </a:xfrm>
          <a:prstGeom prst="rect">
            <a:avLst/>
          </a:prstGeom>
        </p:spPr>
      </p:pic>
      <p:pic>
        <p:nvPicPr>
          <p:cNvPr id="6" name="Picture 5" descr="http://www.military.com/sites/default/files/media/veteran-jobs/career-advice/2017/04/interviewquestionsjobfai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357" y="3733800"/>
            <a:ext cx="3733800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49326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600200"/>
            <a:ext cx="708953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EBEBEB">
                    <a:lumMod val="75000"/>
                  </a:srgbClr>
                </a:solidFill>
                <a:latin typeface="Trebuchet MS" panose="020B0603020202020204"/>
              </a:rPr>
              <a:t>Stabilization and Referrals</a:t>
            </a:r>
          </a:p>
          <a:p>
            <a:pPr algn="ctr"/>
            <a:endParaRPr lang="en-US" sz="2400" b="1" dirty="0">
              <a:solidFill>
                <a:srgbClr val="EBEBEB">
                  <a:lumMod val="75000"/>
                </a:srgbClr>
              </a:solidFill>
              <a:latin typeface="Trebuchet MS" panose="020B0603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/>
              </a:rPr>
              <a:t>Begin addressing barriers, recognizing traumas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/>
              </a:rPr>
              <a:t>Make connections to partner organizations for housing, addiction treatment, mental health, etc.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/>
              </a:rPr>
              <a:t>Co-enroll with Worksource and DVOPs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/>
              </a:rPr>
              <a:t>HVRP specializes in person-centered case management and warm hand offs to our partners!</a:t>
            </a:r>
          </a:p>
          <a:p>
            <a:pPr algn="ctr"/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750" y="625972"/>
            <a:ext cx="4272050" cy="80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64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600200"/>
            <a:ext cx="708953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EBEBEB">
                    <a:lumMod val="75000"/>
                  </a:srgbClr>
                </a:solidFill>
                <a:latin typeface="Trebuchet MS" panose="020B0603020202020204"/>
              </a:rPr>
              <a:t>Supportive Services</a:t>
            </a:r>
          </a:p>
          <a:p>
            <a:pPr algn="ctr"/>
            <a:endParaRPr lang="en-US" sz="2400" b="1" dirty="0">
              <a:solidFill>
                <a:srgbClr val="EBEBEB">
                  <a:lumMod val="75000"/>
                </a:srgbClr>
              </a:solidFill>
              <a:latin typeface="Trebuchet MS" panose="020B0603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/>
              </a:rPr>
              <a:t>Vocational training funds and career guidance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/>
              </a:rPr>
              <a:t>Resume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/>
              </a:rPr>
              <a:t>Interview skill-building, online &amp; in-person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/>
              </a:rPr>
              <a:t>Interview or work clothing, tools, equipment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/>
              </a:rPr>
              <a:t>Phone/phone minutes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/>
              </a:rPr>
              <a:t>Haircuts/hygiene items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/>
              </a:rPr>
              <a:t>Transportation/car insurance</a:t>
            </a:r>
          </a:p>
          <a:p>
            <a:pPr algn="ctr"/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750" y="625972"/>
            <a:ext cx="4272050" cy="80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865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600201"/>
            <a:ext cx="708953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EBEBEB">
                    <a:lumMod val="75000"/>
                  </a:srgbClr>
                </a:solidFill>
                <a:latin typeface="Trebuchet MS" panose="020B0603020202020204"/>
              </a:rPr>
              <a:t>OED &amp; HVRP Co-enrollment Benefits</a:t>
            </a:r>
          </a:p>
          <a:p>
            <a:pPr algn="ctr"/>
            <a:endParaRPr lang="en-US" sz="2400" b="1" dirty="0">
              <a:solidFill>
                <a:srgbClr val="EBEBEB">
                  <a:lumMod val="75000"/>
                </a:srgbClr>
              </a:solidFill>
              <a:latin typeface="Trebuchet MS" panose="020B0603020202020204"/>
            </a:endParaRPr>
          </a:p>
          <a:p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/>
              </a:rPr>
              <a:t>Benefits to HVRP Participants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/>
              </a:rPr>
              <a:t>Supportive case mgmt. by an inter-disciplinary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/>
              </a:rPr>
              <a:t>Collaborative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/>
              </a:rPr>
              <a:t>Access to increased information/OED-specific grants &amp; programs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/>
            </a:endParaRPr>
          </a:p>
          <a:p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/>
              </a:rPr>
              <a:t>Partner Benefits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/>
              </a:rPr>
              <a:t>Training funds can be combined across agencies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/>
              </a:rPr>
              <a:t>Memorandums of understanding/policy agreements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/>
              </a:rPr>
              <a:t>Shared networking opportunities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/>
              </a:rPr>
              <a:t>Community economic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/>
            </a:endParaRPr>
          </a:p>
          <a:p>
            <a:endParaRPr lang="en-US" sz="2400" b="1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/>
            </a:endParaRPr>
          </a:p>
          <a:p>
            <a:pPr algn="ctr"/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750" y="625972"/>
            <a:ext cx="4272050" cy="80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62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" b="787"/>
          <a:stretch/>
        </p:blipFill>
        <p:spPr>
          <a:xfrm>
            <a:off x="-1" y="1"/>
            <a:ext cx="12192000" cy="696295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" y="2688336"/>
            <a:ext cx="12192000" cy="4274624"/>
            <a:chOff x="0" y="0"/>
            <a:chExt cx="6539533" cy="1675843"/>
          </a:xfrm>
        </p:grpSpPr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539533" cy="1675843"/>
            </a:xfrm>
            <a:custGeom>
              <a:avLst/>
              <a:gdLst/>
              <a:ahLst/>
              <a:cxnLst/>
              <a:rect l="l" t="t" r="r" b="b"/>
              <a:pathLst>
                <a:path w="6539533" h="1675843">
                  <a:moveTo>
                    <a:pt x="0" y="0"/>
                  </a:moveTo>
                  <a:lnTo>
                    <a:pt x="6539533" y="0"/>
                  </a:lnTo>
                  <a:lnTo>
                    <a:pt x="6539533" y="1675843"/>
                  </a:lnTo>
                  <a:lnTo>
                    <a:pt x="0" y="16758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19483" tIns="19483" rIns="19483" bIns="19483" rtlCol="0" anchor="ctr"/>
            <a:lstStyle/>
            <a:p>
              <a:pPr algn="ctr" defTabSz="609630">
                <a:lnSpc>
                  <a:spcPts val="80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" name="Group 3"/>
          <p:cNvGrpSpPr/>
          <p:nvPr/>
        </p:nvGrpSpPr>
        <p:grpSpPr>
          <a:xfrm>
            <a:off x="183522" y="152548"/>
            <a:ext cx="11824957" cy="6552904"/>
            <a:chOff x="0" y="0"/>
            <a:chExt cx="14015032" cy="7766554"/>
          </a:xfrm>
        </p:grpSpPr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015031" cy="7766554"/>
            </a:xfrm>
            <a:custGeom>
              <a:avLst/>
              <a:gdLst/>
              <a:ahLst/>
              <a:cxnLst/>
              <a:rect l="l" t="t" r="r" b="b"/>
              <a:pathLst>
                <a:path w="14015031" h="7766554">
                  <a:moveTo>
                    <a:pt x="0" y="0"/>
                  </a:moveTo>
                  <a:lnTo>
                    <a:pt x="0" y="7766554"/>
                  </a:lnTo>
                  <a:lnTo>
                    <a:pt x="14015031" y="7766554"/>
                  </a:lnTo>
                  <a:lnTo>
                    <a:pt x="14015031" y="0"/>
                  </a:lnTo>
                  <a:lnTo>
                    <a:pt x="0" y="0"/>
                  </a:lnTo>
                  <a:close/>
                  <a:moveTo>
                    <a:pt x="13954072" y="7705593"/>
                  </a:moveTo>
                  <a:lnTo>
                    <a:pt x="59690" y="7705593"/>
                  </a:lnTo>
                  <a:lnTo>
                    <a:pt x="59690" y="59690"/>
                  </a:lnTo>
                  <a:lnTo>
                    <a:pt x="13954072" y="59690"/>
                  </a:lnTo>
                  <a:lnTo>
                    <a:pt x="13954072" y="7705593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/>
            <a:lstStyle/>
            <a:p>
              <a:pPr defTabSz="609630"/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83520" y="1208135"/>
            <a:ext cx="11824956" cy="1565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14000"/>
              </a:lnSpc>
            </a:pPr>
            <a:r>
              <a:rPr lang="en-US" sz="6667" b="1" dirty="0">
                <a:solidFill>
                  <a:srgbClr val="FF0000"/>
                </a:solidFill>
                <a:latin typeface="Montserrat Classic Bold"/>
              </a:rPr>
              <a:t>SPEAKERS</a:t>
            </a:r>
            <a:endParaRPr lang="en-US" sz="12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465653" y="4978967"/>
            <a:ext cx="3815645" cy="1016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9200"/>
              </a:lnSpc>
            </a:pPr>
            <a:r>
              <a:rPr lang="en-US" sz="4000" b="1" dirty="0">
                <a:solidFill>
                  <a:srgbClr val="000000"/>
                </a:solidFill>
                <a:latin typeface="Barlow Condensed Thin Bold Italics"/>
              </a:rPr>
              <a:t>Nancy </a:t>
            </a:r>
            <a:r>
              <a:rPr lang="en-US" sz="4000" b="1" dirty="0" err="1">
                <a:solidFill>
                  <a:srgbClr val="000000"/>
                </a:solidFill>
                <a:latin typeface="Barlow Condensed Thin Bold Italics"/>
              </a:rPr>
              <a:t>Pance</a:t>
            </a:r>
            <a:endParaRPr lang="en-US" sz="1200" dirty="0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CE0132FB-1DEB-0F0D-B047-A426041B6F55}"/>
              </a:ext>
            </a:extLst>
          </p:cNvPr>
          <p:cNvSpPr txBox="1"/>
          <p:nvPr/>
        </p:nvSpPr>
        <p:spPr>
          <a:xfrm>
            <a:off x="5576908" y="5964975"/>
            <a:ext cx="5593133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2000" i="1" dirty="0">
                <a:solidFill>
                  <a:srgbClr val="000000"/>
                </a:solidFill>
                <a:latin typeface="Barlow Condensed Thin Bold Italics"/>
              </a:rPr>
              <a:t>Co-Founder</a:t>
            </a:r>
          </a:p>
          <a:p>
            <a:pPr algn="ctr" defTabSz="609630"/>
            <a:r>
              <a:rPr lang="en-US" sz="2000" i="1" dirty="0">
                <a:solidFill>
                  <a:srgbClr val="000000"/>
                </a:solidFill>
                <a:latin typeface="Barlow Condensed Thin Bold Italics"/>
              </a:rPr>
              <a:t>Opportunity Oregon</a:t>
            </a:r>
          </a:p>
        </p:txBody>
      </p:sp>
      <p:pic>
        <p:nvPicPr>
          <p:cNvPr id="14" name="Picture 13" descr="A black and red text&#10;&#10;Description automatically generated">
            <a:extLst>
              <a:ext uri="{FF2B5EF4-FFF2-40B4-BE49-F238E27FC236}">
                <a16:creationId xmlns:a16="http://schemas.microsoft.com/office/drawing/2014/main" id="{0E4B2412-64F5-829B-A4DB-76E0A1A527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27" b="15706"/>
          <a:stretch/>
        </p:blipFill>
        <p:spPr>
          <a:xfrm>
            <a:off x="4365956" y="254490"/>
            <a:ext cx="3450681" cy="1645123"/>
          </a:xfrm>
          <a:prstGeom prst="rect">
            <a:avLst/>
          </a:prstGeom>
        </p:spPr>
      </p:pic>
      <p:sp>
        <p:nvSpPr>
          <p:cNvPr id="19" name="TextBox 13">
            <a:extLst>
              <a:ext uri="{FF2B5EF4-FFF2-40B4-BE49-F238E27FC236}">
                <a16:creationId xmlns:a16="http://schemas.microsoft.com/office/drawing/2014/main" id="{175441F3-71B8-87EC-3572-9CBF3D0D80AF}"/>
              </a:ext>
            </a:extLst>
          </p:cNvPr>
          <p:cNvSpPr txBox="1"/>
          <p:nvPr/>
        </p:nvSpPr>
        <p:spPr>
          <a:xfrm>
            <a:off x="1239827" y="4969823"/>
            <a:ext cx="4920090" cy="1016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9200"/>
              </a:lnSpc>
            </a:pPr>
            <a:r>
              <a:rPr lang="en-US" sz="4000" b="1" dirty="0">
                <a:solidFill>
                  <a:srgbClr val="000000"/>
                </a:solidFill>
                <a:latin typeface="Barlow Condensed Thin Bold Italics"/>
              </a:rPr>
              <a:t>Holly Holtan-Archer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extBox 13">
            <a:extLst>
              <a:ext uri="{FF2B5EF4-FFF2-40B4-BE49-F238E27FC236}">
                <a16:creationId xmlns:a16="http://schemas.microsoft.com/office/drawing/2014/main" id="{DE008C26-6C26-7C00-3BCB-37A0F2CBBAA7}"/>
              </a:ext>
            </a:extLst>
          </p:cNvPr>
          <p:cNvSpPr txBox="1"/>
          <p:nvPr/>
        </p:nvSpPr>
        <p:spPr>
          <a:xfrm>
            <a:off x="2257972" y="5977202"/>
            <a:ext cx="28838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2000" i="1" dirty="0">
                <a:solidFill>
                  <a:srgbClr val="000000"/>
                </a:solidFill>
                <a:latin typeface="Barlow Condensed Thin Bold Italics"/>
              </a:rPr>
              <a:t>HVRP Job Developer</a:t>
            </a:r>
            <a:endParaRPr lang="en-US" sz="2000" dirty="0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  <a:p>
            <a:pPr algn="ctr" defTabSz="609630"/>
            <a:r>
              <a:rPr lang="en-US" sz="2000" i="1" dirty="0">
                <a:solidFill>
                  <a:srgbClr val="000000"/>
                </a:solidFill>
                <a:latin typeface="Barlow Condensed Thin Bold Italics"/>
              </a:rPr>
              <a:t>Goodwill Industries</a:t>
            </a:r>
            <a:endParaRPr lang="en-US" sz="2000" dirty="0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5ECC44-3526-9871-B21F-8E4ACF2A88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4000"/>
          <a:stretch/>
        </p:blipFill>
        <p:spPr>
          <a:xfrm>
            <a:off x="2360470" y="2862295"/>
            <a:ext cx="2678805" cy="2464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2506AC-E296-F7DC-C70D-EF34F33884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1227" y="2862295"/>
            <a:ext cx="2464498" cy="2464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7064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  <p:bldP spid="19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600200"/>
            <a:ext cx="70895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EBEBEB">
                    <a:lumMod val="75000"/>
                  </a:srgbClr>
                </a:solidFill>
                <a:latin typeface="Trebuchet MS" panose="020B0603020202020204"/>
              </a:rPr>
              <a:t>Job Search and Employment</a:t>
            </a:r>
          </a:p>
          <a:p>
            <a:pPr algn="ctr"/>
            <a:endParaRPr lang="en-US" sz="2400" b="1" dirty="0">
              <a:solidFill>
                <a:srgbClr val="EBEBEB">
                  <a:lumMod val="75000"/>
                </a:srgbClr>
              </a:solidFill>
              <a:latin typeface="Trebuchet MS" panose="020B0603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/>
              </a:rPr>
              <a:t>Job leads/networking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/>
              </a:rPr>
              <a:t>Application assistance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/>
              </a:rPr>
              <a:t>Direct communication with employers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/>
              </a:rPr>
              <a:t>12 months of follow up (retention) after obtaining employment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/>
            </a:endParaRPr>
          </a:p>
          <a:p>
            <a:pPr algn="ctr"/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750" y="625972"/>
            <a:ext cx="4272050" cy="80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2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600201"/>
            <a:ext cx="70895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EBEBEB">
                    <a:lumMod val="75000"/>
                  </a:srgbClr>
                </a:solidFill>
                <a:latin typeface="Trebuchet MS" panose="020B0603020202020204"/>
              </a:rPr>
              <a:t>Statistics for Program Year 2020-2021</a:t>
            </a:r>
          </a:p>
          <a:p>
            <a:pPr algn="ctr"/>
            <a:endParaRPr lang="en-US" sz="2400" b="1" dirty="0">
              <a:solidFill>
                <a:srgbClr val="EBEBEB">
                  <a:lumMod val="75000"/>
                </a:srgbClr>
              </a:solidFill>
              <a:latin typeface="Trebuchet MS" panose="020B0603020202020204"/>
            </a:endParaRPr>
          </a:p>
          <a:p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/>
              </a:rPr>
              <a:t>Combined statistics for Veteran Connections and other HVRPs in Oregon: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/>
              </a:rPr>
              <a:t>Enrolled Veterans – 476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/>
              </a:rPr>
              <a:t>Placed to employment – 179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/>
              </a:rPr>
              <a:t>Average wage - $16.04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/>
              </a:rPr>
              <a:t>Placement Rate – 54.86%</a:t>
            </a:r>
          </a:p>
          <a:p>
            <a:pPr algn="ctr"/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750" y="625972"/>
            <a:ext cx="4272050" cy="80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56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1290" y="18288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/>
              </a:rPr>
              <a:t> </a:t>
            </a:r>
            <a:r>
              <a:rPr lang="en-US" sz="48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/>
              </a:rPr>
              <a:t>Contacts</a:t>
            </a:r>
            <a:endParaRPr lang="en-US" sz="5400" b="1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2290" y="2702044"/>
            <a:ext cx="43434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prstClr val="black"/>
              </a:solidFill>
              <a:latin typeface="Trebuchet MS" panose="020B0603020202020204"/>
            </a:endParaRPr>
          </a:p>
          <a:p>
            <a:pPr algn="ctr"/>
            <a:endParaRPr lang="en-US" sz="1100" dirty="0">
              <a:solidFill>
                <a:prstClr val="black"/>
              </a:solidFill>
              <a:latin typeface="Trebuchet MS" panose="020B0603020202020204"/>
            </a:endParaRPr>
          </a:p>
          <a:p>
            <a:pPr algn="ctr"/>
            <a:r>
              <a:rPr lang="en-US" dirty="0">
                <a:solidFill>
                  <a:prstClr val="black"/>
                </a:solidFill>
                <a:latin typeface="Trebuchet MS" panose="020B0603020202020204"/>
              </a:rPr>
              <a:t>Michael McCoy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Trebuchet MS" panose="020B0603020202020204"/>
              </a:rPr>
              <a:t>michaelm@goodwill-oregon.org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Trebuchet MS" panose="020B0603020202020204"/>
              </a:rPr>
              <a:t>458.234.7068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81001"/>
            <a:ext cx="4272050" cy="8073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62450" y="433590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Trebuchet MS" panose="020B0603020202020204"/>
              </a:rPr>
              <a:t>Holly Holtan-Archer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Trebuchet MS" panose="020B0603020202020204"/>
              </a:rPr>
              <a:t>hollyh@goodwill-oregon.org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Trebuchet MS" panose="020B0603020202020204"/>
              </a:rPr>
              <a:t>541.832.4012</a:t>
            </a:r>
          </a:p>
        </p:txBody>
      </p:sp>
    </p:spTree>
    <p:extLst>
      <p:ext uri="{BB962C8B-B14F-4D97-AF65-F5344CB8AC3E}">
        <p14:creationId xmlns:p14="http://schemas.microsoft.com/office/powerpoint/2010/main" val="500959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0217E-6FF0-467F-0EE0-67532DF5A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5614" y="549275"/>
            <a:ext cx="3565524" cy="3034657"/>
          </a:xfrm>
        </p:spPr>
        <p:txBody>
          <a:bodyPr anchor="b">
            <a:normAutofit/>
          </a:bodyPr>
          <a:lstStyle/>
          <a:p>
            <a:br>
              <a:rPr lang="en-US" sz="4800"/>
            </a:br>
            <a:r>
              <a:rPr lang="en-US" sz="4800"/>
              <a:t>		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B12F6-321D-D439-E7B6-EF11B7768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75613" y="3803406"/>
            <a:ext cx="3565525" cy="2289419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000" b="1" i="1" dirty="0">
                <a:solidFill>
                  <a:schemeClr val="bg1">
                    <a:alpha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Everyone deserves a chance after paying their debt to society, and hiring ex-offenders strengthens companies, communities, families and the economy.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B335AD-853D-161A-DE1A-7544A5446C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9"/>
          <a:stretch/>
        </p:blipFill>
        <p:spPr>
          <a:xfrm>
            <a:off x="909231" y="549275"/>
            <a:ext cx="6257154" cy="5761037"/>
          </a:xfrm>
          <a:custGeom>
            <a:avLst/>
            <a:gdLst/>
            <a:ahLst/>
            <a:cxnLst/>
            <a:rect l="l" t="t" r="r" b="b"/>
            <a:pathLst>
              <a:path w="6973888" h="5761037">
                <a:moveTo>
                  <a:pt x="0" y="0"/>
                </a:moveTo>
                <a:lnTo>
                  <a:pt x="6973888" y="0"/>
                </a:lnTo>
                <a:lnTo>
                  <a:pt x="6973888" y="5761037"/>
                </a:lnTo>
                <a:lnTo>
                  <a:pt x="0" y="576103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093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8DE4C-2B45-1126-4068-0E3F851DF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Based in Lane County, services are available statewide either remotely or in-person. </a:t>
            </a:r>
          </a:p>
        </p:txBody>
      </p:sp>
      <p:pic>
        <p:nvPicPr>
          <p:cNvPr id="5" name="Content Placeholder 4" descr="A glass door of a building&#10;&#10;Description automatically generated">
            <a:extLst>
              <a:ext uri="{FF2B5EF4-FFF2-40B4-BE49-F238E27FC236}">
                <a16:creationId xmlns:a16="http://schemas.microsoft.com/office/drawing/2014/main" id="{C7596F99-1306-12DC-3C6D-8CD0201FFE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649" y="2060663"/>
            <a:ext cx="3551766" cy="2663825"/>
          </a:xfrm>
        </p:spPr>
      </p:pic>
      <p:pic>
        <p:nvPicPr>
          <p:cNvPr id="7" name="Picture 6" descr="A room with a desk and computer&#10;&#10;Description automatically generated">
            <a:extLst>
              <a:ext uri="{FF2B5EF4-FFF2-40B4-BE49-F238E27FC236}">
                <a16:creationId xmlns:a16="http://schemas.microsoft.com/office/drawing/2014/main" id="{23161BFD-F7E5-1629-CF73-95A0F377B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389" y="1986764"/>
            <a:ext cx="3650298" cy="2737724"/>
          </a:xfrm>
          <a:prstGeom prst="rect">
            <a:avLst/>
          </a:prstGeom>
        </p:spPr>
      </p:pic>
      <p:pic>
        <p:nvPicPr>
          <p:cNvPr id="9" name="Picture 8" descr="A person and person standing in a room with clothes&#10;&#10;Description automatically generated">
            <a:extLst>
              <a:ext uri="{FF2B5EF4-FFF2-40B4-BE49-F238E27FC236}">
                <a16:creationId xmlns:a16="http://schemas.microsoft.com/office/drawing/2014/main" id="{D8B0BD2A-7A8F-C9EC-F060-F390C42B10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45" y="4077478"/>
            <a:ext cx="1862615" cy="2483486"/>
          </a:xfrm>
          <a:prstGeom prst="rect">
            <a:avLst/>
          </a:prstGeom>
        </p:spPr>
      </p:pic>
      <p:pic>
        <p:nvPicPr>
          <p:cNvPr id="11" name="Picture 10" descr="A person holding up a shirt&#10;&#10;Description automatically generated">
            <a:extLst>
              <a:ext uri="{FF2B5EF4-FFF2-40B4-BE49-F238E27FC236}">
                <a16:creationId xmlns:a16="http://schemas.microsoft.com/office/drawing/2014/main" id="{0ABF1CA5-21C4-EFCB-1F66-471ACDAEF2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343" y="3638939"/>
            <a:ext cx="2245657" cy="29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79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FB223-B101-D4B7-6779-6035F4E6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7276" y="408562"/>
            <a:ext cx="11738414" cy="1264596"/>
          </a:xfrm>
        </p:spPr>
        <p:txBody>
          <a:bodyPr>
            <a:normAutofit/>
          </a:bodyPr>
          <a:lstStyle/>
          <a:p>
            <a:pPr algn="ctr"/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We began by bringing workshops/classes into Coffee Creek Correctional &amp; Oregon State Penitentiary.</a:t>
            </a:r>
          </a:p>
        </p:txBody>
      </p:sp>
      <p:pic>
        <p:nvPicPr>
          <p:cNvPr id="6" name="Content Placeholder 5" descr="A person and person standing in a parking lot&#10;&#10;Description automatically generated">
            <a:extLst>
              <a:ext uri="{FF2B5EF4-FFF2-40B4-BE49-F238E27FC236}">
                <a16:creationId xmlns:a16="http://schemas.microsoft.com/office/drawing/2014/main" id="{295AE65C-9F40-0F60-E1AF-F01A992E0B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7" y="2222500"/>
            <a:ext cx="4851400" cy="3638550"/>
          </a:xfrm>
        </p:spPr>
      </p:pic>
      <p:pic>
        <p:nvPicPr>
          <p:cNvPr id="8" name="Content Placeholder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978384E-420F-D662-E707-AB296A232D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566" y="2222500"/>
            <a:ext cx="5077318" cy="3638550"/>
          </a:xfrm>
        </p:spPr>
      </p:pic>
    </p:spTree>
    <p:extLst>
      <p:ext uri="{BB962C8B-B14F-4D97-AF65-F5344CB8AC3E}">
        <p14:creationId xmlns:p14="http://schemas.microsoft.com/office/powerpoint/2010/main" val="2960888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46374-9790-D728-78D0-8EF49C705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i="1" dirty="0">
                <a:latin typeface="Cambria" panose="02040503050406030204" pitchFamily="18" charset="0"/>
                <a:ea typeface="Cambria" panose="02040503050406030204" pitchFamily="18" charset="0"/>
              </a:rPr>
              <a:t>We formed partnerships</a:t>
            </a:r>
          </a:p>
        </p:txBody>
      </p:sp>
      <p:pic>
        <p:nvPicPr>
          <p:cNvPr id="5" name="Content Placeholder 4" descr="A black and white logo&#10;&#10;Description automatically generated">
            <a:extLst>
              <a:ext uri="{FF2B5EF4-FFF2-40B4-BE49-F238E27FC236}">
                <a16:creationId xmlns:a16="http://schemas.microsoft.com/office/drawing/2014/main" id="{244E727F-8834-212E-533D-18A690A578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93" y="3534144"/>
            <a:ext cx="2681230" cy="2681230"/>
          </a:xfrm>
        </p:spPr>
      </p:pic>
      <p:pic>
        <p:nvPicPr>
          <p:cNvPr id="7" name="Picture 6" descr="A logo for a company&#10;&#10;Description automatically generated">
            <a:extLst>
              <a:ext uri="{FF2B5EF4-FFF2-40B4-BE49-F238E27FC236}">
                <a16:creationId xmlns:a16="http://schemas.microsoft.com/office/drawing/2014/main" id="{0FDE792B-83F2-70E6-0272-3FD4F6AD3C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608" y="1621411"/>
            <a:ext cx="4229493" cy="1586060"/>
          </a:xfrm>
          <a:prstGeom prst="rect">
            <a:avLst/>
          </a:prstGeom>
        </p:spPr>
      </p:pic>
      <p:pic>
        <p:nvPicPr>
          <p:cNvPr id="9" name="Picture 8" descr="A logo for a company&#10;&#10;Description automatically generated">
            <a:extLst>
              <a:ext uri="{FF2B5EF4-FFF2-40B4-BE49-F238E27FC236}">
                <a16:creationId xmlns:a16="http://schemas.microsoft.com/office/drawing/2014/main" id="{B5A71F10-90FC-8D1D-4764-87F31AFC0A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392" y="1621412"/>
            <a:ext cx="2577008" cy="1610630"/>
          </a:xfrm>
          <a:prstGeom prst="rect">
            <a:avLst/>
          </a:prstGeom>
        </p:spPr>
      </p:pic>
      <p:pic>
        <p:nvPicPr>
          <p:cNvPr id="11" name="Picture 10" descr="A logo of a company&#10;&#10;Description automatically generated">
            <a:extLst>
              <a:ext uri="{FF2B5EF4-FFF2-40B4-BE49-F238E27FC236}">
                <a16:creationId xmlns:a16="http://schemas.microsoft.com/office/drawing/2014/main" id="{B86E4343-76F4-C4B7-6F10-B29CB6AB55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092" y="3429000"/>
            <a:ext cx="3825141" cy="2681230"/>
          </a:xfrm>
          <a:prstGeom prst="rect">
            <a:avLst/>
          </a:prstGeom>
        </p:spPr>
      </p:pic>
      <p:pic>
        <p:nvPicPr>
          <p:cNvPr id="13" name="Picture 12" descr="A green and white logo&#10;&#10;Description automatically generated">
            <a:extLst>
              <a:ext uri="{FF2B5EF4-FFF2-40B4-BE49-F238E27FC236}">
                <a16:creationId xmlns:a16="http://schemas.microsoft.com/office/drawing/2014/main" id="{6ECE9A96-D3D2-272D-26AE-D312507E3C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382" y="3437199"/>
            <a:ext cx="2681230" cy="267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93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04FEAD-7FF9-5401-F0D1-07E807A91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87" y="541506"/>
            <a:ext cx="5601860" cy="952500"/>
          </a:xfrm>
        </p:spPr>
        <p:txBody>
          <a:bodyPr>
            <a:normAutofit fontScale="90000"/>
          </a:bodyPr>
          <a:lstStyle/>
          <a:p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We have so many success stories, </a:t>
            </a:r>
            <a:b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here’s a few….</a:t>
            </a:r>
          </a:p>
        </p:txBody>
      </p:sp>
      <p:pic>
        <p:nvPicPr>
          <p:cNvPr id="7" name="Picture Placeholder 6" descr="A person and person holding a certificate&#10;&#10;Description automatically generated">
            <a:extLst>
              <a:ext uri="{FF2B5EF4-FFF2-40B4-BE49-F238E27FC236}">
                <a16:creationId xmlns:a16="http://schemas.microsoft.com/office/drawing/2014/main" id="{3231BE53-EBC9-86D7-941D-40B2E3665F6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0" r="8370"/>
          <a:stretch>
            <a:fillRect/>
          </a:stretch>
        </p:blipFill>
        <p:spPr>
          <a:xfrm>
            <a:off x="917227" y="1790700"/>
            <a:ext cx="4243796" cy="3817342"/>
          </a:xfrm>
        </p:spPr>
      </p:pic>
      <p:pic>
        <p:nvPicPr>
          <p:cNvPr id="9" name="Picture 8" descr="A person and person in a car&#10;&#10;Description automatically generated">
            <a:extLst>
              <a:ext uri="{FF2B5EF4-FFF2-40B4-BE49-F238E27FC236}">
                <a16:creationId xmlns:a16="http://schemas.microsoft.com/office/drawing/2014/main" id="{E458BB18-FEFD-C57E-CD55-DBAD218AE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985" y="114829"/>
            <a:ext cx="4243797" cy="3182848"/>
          </a:xfrm>
          <a:prstGeom prst="rect">
            <a:avLst/>
          </a:prstGeom>
        </p:spPr>
      </p:pic>
      <p:pic>
        <p:nvPicPr>
          <p:cNvPr id="11" name="Picture 10" descr="A person and person smiling for a selfie&#10;&#10;Description automatically generated">
            <a:extLst>
              <a:ext uri="{FF2B5EF4-FFF2-40B4-BE49-F238E27FC236}">
                <a16:creationId xmlns:a16="http://schemas.microsoft.com/office/drawing/2014/main" id="{80AB0B63-9D20-3ADF-5FAE-ADA5B6E0A1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262" y="3429000"/>
            <a:ext cx="2567242" cy="342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18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a selfie&#10;&#10;Description automatically generated">
            <a:extLst>
              <a:ext uri="{FF2B5EF4-FFF2-40B4-BE49-F238E27FC236}">
                <a16:creationId xmlns:a16="http://schemas.microsoft.com/office/drawing/2014/main" id="{C5C3CE9D-25CA-EE65-F237-79D164192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133" y="3797527"/>
            <a:ext cx="3688999" cy="2766750"/>
          </a:xfrm>
          <a:prstGeom prst="rect">
            <a:avLst/>
          </a:prstGeom>
        </p:spPr>
      </p:pic>
      <p:pic>
        <p:nvPicPr>
          <p:cNvPr id="7" name="Picture 6" descr="A sign in front of a fence&#10;&#10;Description automatically generated">
            <a:extLst>
              <a:ext uri="{FF2B5EF4-FFF2-40B4-BE49-F238E27FC236}">
                <a16:creationId xmlns:a16="http://schemas.microsoft.com/office/drawing/2014/main" id="{C548078D-8C40-E170-78F9-F191F26A8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599" y="97319"/>
            <a:ext cx="2490396" cy="3386675"/>
          </a:xfrm>
          <a:prstGeom prst="rect">
            <a:avLst/>
          </a:prstGeom>
        </p:spPr>
      </p:pic>
      <p:pic>
        <p:nvPicPr>
          <p:cNvPr id="9" name="Picture 8" descr="A group of people in a room&#10;&#10;Description automatically generated">
            <a:extLst>
              <a:ext uri="{FF2B5EF4-FFF2-40B4-BE49-F238E27FC236}">
                <a16:creationId xmlns:a16="http://schemas.microsoft.com/office/drawing/2014/main" id="{8647CCE1-2EB4-5AB6-DCEB-E1A617CE1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37" y="3797527"/>
            <a:ext cx="3878528" cy="2908896"/>
          </a:xfrm>
          <a:prstGeom prst="rect">
            <a:avLst/>
          </a:prstGeom>
        </p:spPr>
      </p:pic>
      <p:pic>
        <p:nvPicPr>
          <p:cNvPr id="11" name="Picture 10" descr="A sign in front of a building&#10;&#10;Description automatically generated">
            <a:extLst>
              <a:ext uri="{FF2B5EF4-FFF2-40B4-BE49-F238E27FC236}">
                <a16:creationId xmlns:a16="http://schemas.microsoft.com/office/drawing/2014/main" id="{AF663429-1A21-1B5B-AD8B-425C13CC18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37" y="151577"/>
            <a:ext cx="2277112" cy="32781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1278A6-57E1-F235-98A1-3A74AAFF08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1514" y="1406357"/>
            <a:ext cx="2269820" cy="226982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546EE60-C55A-E95B-D8C3-2D636890F8FB}"/>
              </a:ext>
            </a:extLst>
          </p:cNvPr>
          <p:cNvSpPr txBox="1"/>
          <p:nvPr/>
        </p:nvSpPr>
        <p:spPr>
          <a:xfrm>
            <a:off x="3696511" y="207790"/>
            <a:ext cx="4767622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Seminars &amp; workshops inside </a:t>
            </a:r>
          </a:p>
        </p:txBody>
      </p:sp>
      <p:pic>
        <p:nvPicPr>
          <p:cNvPr id="18" name="Picture 17" descr="A person sitting at a desk with a computer&#10;&#10;Description automatically generated">
            <a:extLst>
              <a:ext uri="{FF2B5EF4-FFF2-40B4-BE49-F238E27FC236}">
                <a16:creationId xmlns:a16="http://schemas.microsoft.com/office/drawing/2014/main" id="{8C844CE1-6719-09F0-9314-FB9407B00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546" y="3846910"/>
            <a:ext cx="2101755" cy="280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31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361C8728-F40F-1F8F-C1FC-CD85451CB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566" y="3219076"/>
            <a:ext cx="4208834" cy="3156626"/>
          </a:xfrm>
          <a:prstGeom prst="rect">
            <a:avLst/>
          </a:prstGeom>
        </p:spPr>
      </p:pic>
      <p:pic>
        <p:nvPicPr>
          <p:cNvPr id="5" name="Picture 4" descr="A person and person holding certificates&#10;&#10;Description automatically generated">
            <a:extLst>
              <a:ext uri="{FF2B5EF4-FFF2-40B4-BE49-F238E27FC236}">
                <a16:creationId xmlns:a16="http://schemas.microsoft.com/office/drawing/2014/main" id="{9BFD15C6-B7B5-37B6-3A9A-26538A18D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24" y="2937753"/>
            <a:ext cx="2578462" cy="3437949"/>
          </a:xfrm>
          <a:prstGeom prst="rect">
            <a:avLst/>
          </a:prstGeom>
        </p:spPr>
      </p:pic>
      <p:pic>
        <p:nvPicPr>
          <p:cNvPr id="7" name="Picture 6" descr="A poster with text and a pen&#10;&#10;Description automatically generated">
            <a:extLst>
              <a:ext uri="{FF2B5EF4-FFF2-40B4-BE49-F238E27FC236}">
                <a16:creationId xmlns:a16="http://schemas.microsoft.com/office/drawing/2014/main" id="{C52E0ABA-4270-C44E-9164-3EA7FC8158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546" y="1550783"/>
            <a:ext cx="3492370" cy="48249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DA526F-89AD-7537-2B21-FBD28358157F}"/>
              </a:ext>
            </a:extLst>
          </p:cNvPr>
          <p:cNvSpPr txBox="1"/>
          <p:nvPr/>
        </p:nvSpPr>
        <p:spPr>
          <a:xfrm>
            <a:off x="894945" y="262647"/>
            <a:ext cx="6984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Partnerships and community collaboration have led to more effectiveness in </a:t>
            </a:r>
            <a:r>
              <a:rPr lang="en-US" sz="2800" i="1">
                <a:latin typeface="Cambria" panose="02040503050406030204" pitchFamily="18" charset="0"/>
                <a:ea typeface="Cambria" panose="02040503050406030204" pitchFamily="18" charset="0"/>
              </a:rPr>
              <a:t>our services.</a:t>
            </a:r>
            <a:endParaRPr lang="en-US" sz="28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9A81BA-674C-1716-6A25-3E7B897424C7}"/>
              </a:ext>
            </a:extLst>
          </p:cNvPr>
          <p:cNvSpPr txBox="1"/>
          <p:nvPr/>
        </p:nvSpPr>
        <p:spPr>
          <a:xfrm>
            <a:off x="1536970" y="2392845"/>
            <a:ext cx="1410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OCE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B7E12E-9F02-B678-531B-BFDDC63F626D}"/>
              </a:ext>
            </a:extLst>
          </p:cNvPr>
          <p:cNvSpPr txBox="1"/>
          <p:nvPr/>
        </p:nvSpPr>
        <p:spPr>
          <a:xfrm>
            <a:off x="4630366" y="2480234"/>
            <a:ext cx="23930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WorkSource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ED1D3D-D763-452D-43EF-759376744219}"/>
              </a:ext>
            </a:extLst>
          </p:cNvPr>
          <p:cNvSpPr txBox="1"/>
          <p:nvPr/>
        </p:nvSpPr>
        <p:spPr>
          <a:xfrm>
            <a:off x="9182911" y="914400"/>
            <a:ext cx="2324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Career Fair </a:t>
            </a:r>
          </a:p>
        </p:txBody>
      </p:sp>
    </p:spTree>
    <p:extLst>
      <p:ext uri="{BB962C8B-B14F-4D97-AF65-F5344CB8AC3E}">
        <p14:creationId xmlns:p14="http://schemas.microsoft.com/office/powerpoint/2010/main" val="27062340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221</TotalTime>
  <Words>556</Words>
  <Application>Microsoft Office PowerPoint</Application>
  <PresentationFormat>Widescreen</PresentationFormat>
  <Paragraphs>113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Abadi Extra Light</vt:lpstr>
      <vt:lpstr>Arial</vt:lpstr>
      <vt:lpstr>Barlow Condensed Thin Bold Italics</vt:lpstr>
      <vt:lpstr>Calibri</vt:lpstr>
      <vt:lpstr>Cambria</vt:lpstr>
      <vt:lpstr>Century Gothic</vt:lpstr>
      <vt:lpstr>Montserrat Classic Bold</vt:lpstr>
      <vt:lpstr>Symbol</vt:lpstr>
      <vt:lpstr>Trebuchet MS</vt:lpstr>
      <vt:lpstr>Wingdings 2</vt:lpstr>
      <vt:lpstr>Wingdings 3</vt:lpstr>
      <vt:lpstr>Quotable</vt:lpstr>
      <vt:lpstr>Office Theme</vt:lpstr>
      <vt:lpstr>Facet</vt:lpstr>
      <vt:lpstr>PowerPoint Presentation</vt:lpstr>
      <vt:lpstr>PowerPoint Presentation</vt:lpstr>
      <vt:lpstr>   </vt:lpstr>
      <vt:lpstr>Based in Lane County, services are available statewide either remotely or in-person. </vt:lpstr>
      <vt:lpstr>We began by bringing workshops/classes into Coffee Creek Correctional &amp; Oregon State Penitentiary.</vt:lpstr>
      <vt:lpstr>We formed partnerships</vt:lpstr>
      <vt:lpstr>We have so many success stories,  here’s a few….</vt:lpstr>
      <vt:lpstr>PowerPoint Presentation</vt:lpstr>
      <vt:lpstr>PowerPoint Presentation</vt:lpstr>
      <vt:lpstr>Employer Benefits</vt:lpstr>
      <vt:lpstr>Recruit Benefits</vt:lpstr>
      <vt:lpstr>PowerPoint Presentation</vt:lpstr>
      <vt:lpstr>Veteran Connections Homeless Veterans Reintegration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Opportunity Oregon   </dc:title>
  <dc:creator>Ronnie Allen</dc:creator>
  <cp:lastModifiedBy>Casey Haneberg</cp:lastModifiedBy>
  <cp:revision>1</cp:revision>
  <dcterms:created xsi:type="dcterms:W3CDTF">2023-10-04T00:49:00Z</dcterms:created>
  <dcterms:modified xsi:type="dcterms:W3CDTF">2023-10-09T22:24:48Z</dcterms:modified>
</cp:coreProperties>
</file>