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880" r:id="rId5"/>
  </p:sldMasterIdLst>
  <p:notesMasterIdLst>
    <p:notesMasterId r:id="rId14"/>
  </p:notesMasterIdLst>
  <p:sldIdLst>
    <p:sldId id="271" r:id="rId6"/>
    <p:sldId id="272" r:id="rId7"/>
    <p:sldId id="267" r:id="rId8"/>
    <p:sldId id="273" r:id="rId9"/>
    <p:sldId id="265" r:id="rId10"/>
    <p:sldId id="268" r:id="rId11"/>
    <p:sldId id="270" r:id="rId12"/>
    <p:sldId id="269" r:id="rId13"/>
  </p:sldIdLst>
  <p:sldSz cx="18288000" cy="10287000"/>
  <p:notesSz cx="6858000" cy="9144000"/>
  <p:embeddedFontLst>
    <p:embeddedFont>
      <p:font typeface="Barlow Condensed Thin Bold Italics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Montserrat Classic Bold" panose="020B0604020202020204" charset="0"/>
      <p:regular r:id="rId22"/>
    </p:embeddedFont>
    <p:embeddedFont>
      <p:font typeface="Rastanty Cortez" panose="020B0604020202020204" charset="0"/>
      <p:regular r:id="rId23"/>
    </p:embeddedFont>
    <p:embeddedFont>
      <p:font typeface="Roboto" panose="020B060402020202020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36343B-E32E-4A3B-9D0A-D07F825C59C3}" v="167" dt="2023-10-09T17:14:49.241"/>
    <p1510:client id="{FFF57CA5-CD70-8F85-DE14-D7478EA62D7F}" v="80" vWet="81" dt="2023-10-09T16:44:57.7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customXml" Target="../customXml/item3.xml"/><Relationship Id="rId21" Type="http://schemas.openxmlformats.org/officeDocument/2006/relationships/font" Target="fonts/font7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0.fntdata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rector oeda.biz" userId="S::director@oeda.biz::8889bdf8-a236-4583-af66-9712991dc0b9" providerId="AD" clId="Web-{FFF57CA5-CD70-8F85-DE14-D7478EA62D7F}"/>
    <pc:docChg chg="addSld modSld">
      <pc:chgData name="director oeda.biz" userId="S::director@oeda.biz::8889bdf8-a236-4583-af66-9712991dc0b9" providerId="AD" clId="Web-{FFF57CA5-CD70-8F85-DE14-D7478EA62D7F}" dt="2023-10-09T16:44:53.365" v="67" actId="20577"/>
      <pc:docMkLst>
        <pc:docMk/>
      </pc:docMkLst>
      <pc:sldChg chg="delSp modSp delAnim">
        <pc:chgData name="director oeda.biz" userId="S::director@oeda.biz::8889bdf8-a236-4583-af66-9712991dc0b9" providerId="AD" clId="Web-{FFF57CA5-CD70-8F85-DE14-D7478EA62D7F}" dt="2023-10-09T16:44:53.365" v="67" actId="20577"/>
        <pc:sldMkLst>
          <pc:docMk/>
          <pc:sldMk cId="1181642739" sldId="271"/>
        </pc:sldMkLst>
        <pc:spChg chg="mod">
          <ac:chgData name="director oeda.biz" userId="S::director@oeda.biz::8889bdf8-a236-4583-af66-9712991dc0b9" providerId="AD" clId="Web-{FFF57CA5-CD70-8F85-DE14-D7478EA62D7F}" dt="2023-10-09T16:44:44.927" v="64" actId="1076"/>
          <ac:spMkLst>
            <pc:docMk/>
            <pc:sldMk cId="1181642739" sldId="271"/>
            <ac:spMk id="8" creationId="{66ABFD53-6E79-9FBC-7A57-A2185A85E3FA}"/>
          </ac:spMkLst>
        </pc:spChg>
        <pc:spChg chg="del">
          <ac:chgData name="director oeda.biz" userId="S::director@oeda.biz::8889bdf8-a236-4583-af66-9712991dc0b9" providerId="AD" clId="Web-{FFF57CA5-CD70-8F85-DE14-D7478EA62D7F}" dt="2023-10-09T16:43:45.347" v="49"/>
          <ac:spMkLst>
            <pc:docMk/>
            <pc:sldMk cId="1181642739" sldId="271"/>
            <ac:spMk id="10" creationId="{E8E6F846-A78C-168A-7FE4-13551603E70B}"/>
          </ac:spMkLst>
        </pc:spChg>
        <pc:spChg chg="mod">
          <ac:chgData name="director oeda.biz" userId="S::director@oeda.biz::8889bdf8-a236-4583-af66-9712991dc0b9" providerId="AD" clId="Web-{FFF57CA5-CD70-8F85-DE14-D7478EA62D7F}" dt="2023-10-09T16:44:53.365" v="67" actId="20577"/>
          <ac:spMkLst>
            <pc:docMk/>
            <pc:sldMk cId="1181642739" sldId="271"/>
            <ac:spMk id="11" creationId="{00000000-0000-0000-0000-000000000000}"/>
          </ac:spMkLst>
        </pc:spChg>
        <pc:spChg chg="del">
          <ac:chgData name="director oeda.biz" userId="S::director@oeda.biz::8889bdf8-a236-4583-af66-9712991dc0b9" providerId="AD" clId="Web-{FFF57CA5-CD70-8F85-DE14-D7478EA62D7F}" dt="2023-10-09T16:42:47.220" v="38"/>
          <ac:spMkLst>
            <pc:docMk/>
            <pc:sldMk cId="1181642739" sldId="271"/>
            <ac:spMk id="13" creationId="{8C2BC0B8-E113-339A-E190-061B84BD8133}"/>
          </ac:spMkLst>
        </pc:spChg>
        <pc:spChg chg="del">
          <ac:chgData name="director oeda.biz" userId="S::director@oeda.biz::8889bdf8-a236-4583-af66-9712991dc0b9" providerId="AD" clId="Web-{FFF57CA5-CD70-8F85-DE14-D7478EA62D7F}" dt="2023-10-09T16:42:31.547" v="33"/>
          <ac:spMkLst>
            <pc:docMk/>
            <pc:sldMk cId="1181642739" sldId="271"/>
            <ac:spMk id="16" creationId="{74BC8AD6-D3E4-BC7C-A5F2-F0D3E38AE026}"/>
          </ac:spMkLst>
        </pc:spChg>
        <pc:spChg chg="del">
          <ac:chgData name="director oeda.biz" userId="S::director@oeda.biz::8889bdf8-a236-4583-af66-9712991dc0b9" providerId="AD" clId="Web-{FFF57CA5-CD70-8F85-DE14-D7478EA62D7F}" dt="2023-10-09T16:42:59.501" v="41"/>
          <ac:spMkLst>
            <pc:docMk/>
            <pc:sldMk cId="1181642739" sldId="271"/>
            <ac:spMk id="18" creationId="{C299090A-5AE7-07E7-E8A0-BBF711BDAF09}"/>
          </ac:spMkLst>
        </pc:spChg>
        <pc:spChg chg="del">
          <ac:chgData name="director oeda.biz" userId="S::director@oeda.biz::8889bdf8-a236-4583-af66-9712991dc0b9" providerId="AD" clId="Web-{FFF57CA5-CD70-8F85-DE14-D7478EA62D7F}" dt="2023-10-09T16:42:13.765" v="29"/>
          <ac:spMkLst>
            <pc:docMk/>
            <pc:sldMk cId="1181642739" sldId="271"/>
            <ac:spMk id="19" creationId="{175441F3-71B8-87EC-3572-9CBF3D0D80AF}"/>
          </ac:spMkLst>
        </pc:spChg>
        <pc:spChg chg="del">
          <ac:chgData name="director oeda.biz" userId="S::director@oeda.biz::8889bdf8-a236-4583-af66-9712991dc0b9" providerId="AD" clId="Web-{FFF57CA5-CD70-8F85-DE14-D7478EA62D7F}" dt="2023-10-09T16:43:24.315" v="46"/>
          <ac:spMkLst>
            <pc:docMk/>
            <pc:sldMk cId="1181642739" sldId="271"/>
            <ac:spMk id="21" creationId="{9545F306-4CF3-7E2A-AF52-4D112EFE439C}"/>
          </ac:spMkLst>
        </pc:spChg>
        <pc:spChg chg="del">
          <ac:chgData name="director oeda.biz" userId="S::director@oeda.biz::8889bdf8-a236-4583-af66-9712991dc0b9" providerId="AD" clId="Web-{FFF57CA5-CD70-8F85-DE14-D7478EA62D7F}" dt="2023-10-09T16:43:18.377" v="45"/>
          <ac:spMkLst>
            <pc:docMk/>
            <pc:sldMk cId="1181642739" sldId="271"/>
            <ac:spMk id="23" creationId="{B213D957-8720-0EE2-A13A-476B9E1B8539}"/>
          </ac:spMkLst>
        </pc:spChg>
        <pc:spChg chg="del mod">
          <ac:chgData name="director oeda.biz" userId="S::director@oeda.biz::8889bdf8-a236-4583-af66-9712991dc0b9" providerId="AD" clId="Web-{FFF57CA5-CD70-8F85-DE14-D7478EA62D7F}" dt="2023-10-09T16:42:28.735" v="32"/>
          <ac:spMkLst>
            <pc:docMk/>
            <pc:sldMk cId="1181642739" sldId="271"/>
            <ac:spMk id="24" creationId="{DE008C26-6C26-7C00-3BCB-37A0F2CBBAA7}"/>
          </ac:spMkLst>
        </pc:spChg>
        <pc:grpChg chg="mod">
          <ac:chgData name="director oeda.biz" userId="S::director@oeda.biz::8889bdf8-a236-4583-af66-9712991dc0b9" providerId="AD" clId="Web-{FFF57CA5-CD70-8F85-DE14-D7478EA62D7F}" dt="2023-10-09T16:44:40.833" v="63" actId="14100"/>
          <ac:grpSpMkLst>
            <pc:docMk/>
            <pc:sldMk cId="1181642739" sldId="271"/>
            <ac:grpSpMk id="5" creationId="{00000000-0000-0000-0000-000000000000}"/>
          </ac:grpSpMkLst>
        </pc:grpChg>
        <pc:picChg chg="del">
          <ac:chgData name="director oeda.biz" userId="S::director@oeda.biz::8889bdf8-a236-4583-af66-9712991dc0b9" providerId="AD" clId="Web-{FFF57CA5-CD70-8F85-DE14-D7478EA62D7F}" dt="2023-10-09T16:42:06.468" v="25"/>
          <ac:picMkLst>
            <pc:docMk/>
            <pc:sldMk cId="1181642739" sldId="271"/>
            <ac:picMk id="9" creationId="{08736F08-A254-6A20-032C-5A3CE9C1A7EC}"/>
          </ac:picMkLst>
        </pc:picChg>
        <pc:picChg chg="del">
          <ac:chgData name="director oeda.biz" userId="S::director@oeda.biz::8889bdf8-a236-4583-af66-9712991dc0b9" providerId="AD" clId="Web-{FFF57CA5-CD70-8F85-DE14-D7478EA62D7F}" dt="2023-10-09T16:42:08.109" v="26"/>
          <ac:picMkLst>
            <pc:docMk/>
            <pc:sldMk cId="1181642739" sldId="271"/>
            <ac:picMk id="12" creationId="{C8E86A05-D653-C5A8-5064-D0C5349122CB}"/>
          </ac:picMkLst>
        </pc:picChg>
        <pc:picChg chg="del">
          <ac:chgData name="director oeda.biz" userId="S::director@oeda.biz::8889bdf8-a236-4583-af66-9712991dc0b9" providerId="AD" clId="Web-{FFF57CA5-CD70-8F85-DE14-D7478EA62D7F}" dt="2023-10-09T16:42:09.671" v="27"/>
          <ac:picMkLst>
            <pc:docMk/>
            <pc:sldMk cId="1181642739" sldId="271"/>
            <ac:picMk id="15" creationId="{51E0A81B-44C8-CE81-82E9-D895698EB5D7}"/>
          </ac:picMkLst>
        </pc:picChg>
        <pc:picChg chg="del">
          <ac:chgData name="director oeda.biz" userId="S::director@oeda.biz::8889bdf8-a236-4583-af66-9712991dc0b9" providerId="AD" clId="Web-{FFF57CA5-CD70-8F85-DE14-D7478EA62D7F}" dt="2023-10-09T16:42:10.468" v="28"/>
          <ac:picMkLst>
            <pc:docMk/>
            <pc:sldMk cId="1181642739" sldId="271"/>
            <ac:picMk id="17" creationId="{563A2837-F24B-47FB-AD3A-77076254AA96}"/>
          </ac:picMkLst>
        </pc:picChg>
      </pc:sldChg>
      <pc:sldChg chg="addSp delSp modSp add addAnim">
        <pc:chgData name="director oeda.biz" userId="S::director@oeda.biz::8889bdf8-a236-4583-af66-9712991dc0b9" providerId="AD" clId="Web-{FFF57CA5-CD70-8F85-DE14-D7478EA62D7F}" dt="2023-10-09T16:43:56.769" v="51" actId="1076"/>
        <pc:sldMkLst>
          <pc:docMk/>
          <pc:sldMk cId="2614314877" sldId="272"/>
        </pc:sldMkLst>
        <pc:spChg chg="del">
          <ac:chgData name="director oeda.biz" userId="S::director@oeda.biz::8889bdf8-a236-4583-af66-9712991dc0b9" providerId="AD" clId="Web-{FFF57CA5-CD70-8F85-DE14-D7478EA62D7F}" dt="2023-10-09T16:41:19.263" v="15"/>
          <ac:spMkLst>
            <pc:docMk/>
            <pc:sldMk cId="2614314877" sldId="272"/>
            <ac:spMk id="9" creationId="{CE0132FB-1DEB-0F0D-B047-A426041B6F55}"/>
          </ac:spMkLst>
        </pc:spChg>
        <pc:spChg chg="del">
          <ac:chgData name="director oeda.biz" userId="S::director@oeda.biz::8889bdf8-a236-4583-af66-9712991dc0b9" providerId="AD" clId="Web-{FFF57CA5-CD70-8F85-DE14-D7478EA62D7F}" dt="2023-10-09T16:41:16.716" v="14"/>
          <ac:spMkLst>
            <pc:docMk/>
            <pc:sldMk cId="2614314877" sldId="272"/>
            <ac:spMk id="13" creationId="{00000000-0000-0000-0000-000000000000}"/>
          </ac:spMkLst>
        </pc:spChg>
        <pc:spChg chg="del">
          <ac:chgData name="director oeda.biz" userId="S::director@oeda.biz::8889bdf8-a236-4583-af66-9712991dc0b9" providerId="AD" clId="Web-{FFF57CA5-CD70-8F85-DE14-D7478EA62D7F}" dt="2023-10-09T16:41:21.716" v="16"/>
          <ac:spMkLst>
            <pc:docMk/>
            <pc:sldMk cId="2614314877" sldId="272"/>
            <ac:spMk id="19" creationId="{175441F3-71B8-87EC-3572-9CBF3D0D80AF}"/>
          </ac:spMkLst>
        </pc:spChg>
        <pc:spChg chg="del">
          <ac:chgData name="director oeda.biz" userId="S::director@oeda.biz::8889bdf8-a236-4583-af66-9712991dc0b9" providerId="AD" clId="Web-{FFF57CA5-CD70-8F85-DE14-D7478EA62D7F}" dt="2023-10-09T16:41:24.826" v="17"/>
          <ac:spMkLst>
            <pc:docMk/>
            <pc:sldMk cId="2614314877" sldId="272"/>
            <ac:spMk id="24" creationId="{DE008C26-6C26-7C00-3BCB-37A0F2CBBAA7}"/>
          </ac:spMkLst>
        </pc:spChg>
        <pc:spChg chg="add mod">
          <ac:chgData name="director oeda.biz" userId="S::director@oeda.biz::8889bdf8-a236-4583-af66-9712991dc0b9" providerId="AD" clId="Web-{FFF57CA5-CD70-8F85-DE14-D7478EA62D7F}" dt="2023-10-09T16:41:54.046" v="22" actId="1076"/>
          <ac:spMkLst>
            <pc:docMk/>
            <pc:sldMk cId="2614314877" sldId="272"/>
            <ac:spMk id="25" creationId="{DDDF2BE3-1DC3-6790-43A1-FB647D9F3AF5}"/>
          </ac:spMkLst>
        </pc:spChg>
        <pc:spChg chg="add mod">
          <ac:chgData name="director oeda.biz" userId="S::director@oeda.biz::8889bdf8-a236-4583-af66-9712991dc0b9" providerId="AD" clId="Web-{FFF57CA5-CD70-8F85-DE14-D7478EA62D7F}" dt="2023-10-09T16:42:04.062" v="24" actId="1076"/>
          <ac:spMkLst>
            <pc:docMk/>
            <pc:sldMk cId="2614314877" sldId="272"/>
            <ac:spMk id="27" creationId="{5BD01765-69BD-FD0E-ED54-0BBD25EDCA98}"/>
          </ac:spMkLst>
        </pc:spChg>
        <pc:spChg chg="add mod">
          <ac:chgData name="director oeda.biz" userId="S::director@oeda.biz::8889bdf8-a236-4583-af66-9712991dc0b9" providerId="AD" clId="Web-{FFF57CA5-CD70-8F85-DE14-D7478EA62D7F}" dt="2023-10-09T16:42:37.438" v="35" actId="1076"/>
          <ac:spMkLst>
            <pc:docMk/>
            <pc:sldMk cId="2614314877" sldId="272"/>
            <ac:spMk id="28" creationId="{9DB68D07-FA0B-25BF-8D38-964016EDBEB5}"/>
          </ac:spMkLst>
        </pc:spChg>
        <pc:spChg chg="add mod">
          <ac:chgData name="director oeda.biz" userId="S::director@oeda.biz::8889bdf8-a236-4583-af66-9712991dc0b9" providerId="AD" clId="Web-{FFF57CA5-CD70-8F85-DE14-D7478EA62D7F}" dt="2023-10-09T16:42:43.782" v="37" actId="1076"/>
          <ac:spMkLst>
            <pc:docMk/>
            <pc:sldMk cId="2614314877" sldId="272"/>
            <ac:spMk id="29" creationId="{9DB68D07-FA0B-25BF-8D38-964016EDBEB5}"/>
          </ac:spMkLst>
        </pc:spChg>
        <pc:spChg chg="add mod">
          <ac:chgData name="director oeda.biz" userId="S::director@oeda.biz::8889bdf8-a236-4583-af66-9712991dc0b9" providerId="AD" clId="Web-{FFF57CA5-CD70-8F85-DE14-D7478EA62D7F}" dt="2023-10-09T16:42:54.361" v="40" actId="1076"/>
          <ac:spMkLst>
            <pc:docMk/>
            <pc:sldMk cId="2614314877" sldId="272"/>
            <ac:spMk id="30" creationId="{62D2F29F-6408-D724-3760-E2B058A9B6EA}"/>
          </ac:spMkLst>
        </pc:spChg>
        <pc:spChg chg="add mod">
          <ac:chgData name="director oeda.biz" userId="S::director@oeda.biz::8889bdf8-a236-4583-af66-9712991dc0b9" providerId="AD" clId="Web-{FFF57CA5-CD70-8F85-DE14-D7478EA62D7F}" dt="2023-10-09T16:43:11.908" v="44" actId="1076"/>
          <ac:spMkLst>
            <pc:docMk/>
            <pc:sldMk cId="2614314877" sldId="272"/>
            <ac:spMk id="31" creationId="{195D1B5B-2ED9-A874-C116-B35C611D8049}"/>
          </ac:spMkLst>
        </pc:spChg>
        <pc:spChg chg="add mod">
          <ac:chgData name="director oeda.biz" userId="S::director@oeda.biz::8889bdf8-a236-4583-af66-9712991dc0b9" providerId="AD" clId="Web-{FFF57CA5-CD70-8F85-DE14-D7478EA62D7F}" dt="2023-10-09T16:43:36.722" v="48" actId="1076"/>
          <ac:spMkLst>
            <pc:docMk/>
            <pc:sldMk cId="2614314877" sldId="272"/>
            <ac:spMk id="32" creationId="{668FD2B2-CEE3-5F08-5E05-8EB953CD8E3A}"/>
          </ac:spMkLst>
        </pc:spChg>
        <pc:spChg chg="add mod">
          <ac:chgData name="director oeda.biz" userId="S::director@oeda.biz::8889bdf8-a236-4583-af66-9712991dc0b9" providerId="AD" clId="Web-{FFF57CA5-CD70-8F85-DE14-D7478EA62D7F}" dt="2023-10-09T16:43:56.769" v="51" actId="1076"/>
          <ac:spMkLst>
            <pc:docMk/>
            <pc:sldMk cId="2614314877" sldId="272"/>
            <ac:spMk id="33" creationId="{8F910EF0-123C-B81C-DF74-C1964FF6DF9F}"/>
          </ac:spMkLst>
        </pc:spChg>
        <pc:grpChg chg="mod">
          <ac:chgData name="director oeda.biz" userId="S::director@oeda.biz::8889bdf8-a236-4583-af66-9712991dc0b9" providerId="AD" clId="Web-{FFF57CA5-CD70-8F85-DE14-D7478EA62D7F}" dt="2023-10-09T16:41:09.372" v="13" actId="1076"/>
          <ac:grpSpMkLst>
            <pc:docMk/>
            <pc:sldMk cId="2614314877" sldId="272"/>
            <ac:grpSpMk id="3" creationId="{00000000-0000-0000-0000-000000000000}"/>
          </ac:grpSpMkLst>
        </pc:grpChg>
        <pc:picChg chg="del">
          <ac:chgData name="director oeda.biz" userId="S::director@oeda.biz::8889bdf8-a236-4583-af66-9712991dc0b9" providerId="AD" clId="Web-{FFF57CA5-CD70-8F85-DE14-D7478EA62D7F}" dt="2023-10-09T16:40:16.339" v="4"/>
          <ac:picMkLst>
            <pc:docMk/>
            <pc:sldMk cId="2614314877" sldId="272"/>
            <ac:picMk id="10" creationId="{6B5ECC44-3526-9871-B21F-8E4ACF2A8825}"/>
          </ac:picMkLst>
        </pc:picChg>
        <pc:picChg chg="del">
          <ac:chgData name="director oeda.biz" userId="S::director@oeda.biz::8889bdf8-a236-4583-af66-9712991dc0b9" providerId="AD" clId="Web-{FFF57CA5-CD70-8F85-DE14-D7478EA62D7F}" dt="2023-10-09T16:40:30.636" v="8"/>
          <ac:picMkLst>
            <pc:docMk/>
            <pc:sldMk cId="2614314877" sldId="272"/>
            <ac:picMk id="12" creationId="{D72506AC-E296-F7DC-C70D-EF34F338841D}"/>
          </ac:picMkLst>
        </pc:picChg>
        <pc:picChg chg="add mod">
          <ac:chgData name="director oeda.biz" userId="S::director@oeda.biz::8889bdf8-a236-4583-af66-9712991dc0b9" providerId="AD" clId="Web-{FFF57CA5-CD70-8F85-DE14-D7478EA62D7F}" dt="2023-10-09T16:40:14.714" v="3" actId="14100"/>
          <ac:picMkLst>
            <pc:docMk/>
            <pc:sldMk cId="2614314877" sldId="272"/>
            <ac:picMk id="15" creationId="{138B838D-D844-954F-8D68-ADBBA1423E22}"/>
          </ac:picMkLst>
        </pc:picChg>
        <pc:picChg chg="add mod">
          <ac:chgData name="director oeda.biz" userId="S::director@oeda.biz::8889bdf8-a236-4583-af66-9712991dc0b9" providerId="AD" clId="Web-{FFF57CA5-CD70-8F85-DE14-D7478EA62D7F}" dt="2023-10-09T16:40:29.058" v="7" actId="14100"/>
          <ac:picMkLst>
            <pc:docMk/>
            <pc:sldMk cId="2614314877" sldId="272"/>
            <ac:picMk id="17" creationId="{E369E240-ECC8-85DF-A5C9-9DF299002557}"/>
          </ac:picMkLst>
        </pc:picChg>
        <pc:picChg chg="add mod">
          <ac:chgData name="director oeda.biz" userId="S::director@oeda.biz::8889bdf8-a236-4583-af66-9712991dc0b9" providerId="AD" clId="Web-{FFF57CA5-CD70-8F85-DE14-D7478EA62D7F}" dt="2023-10-09T16:40:45.887" v="11" actId="14100"/>
          <ac:picMkLst>
            <pc:docMk/>
            <pc:sldMk cId="2614314877" sldId="272"/>
            <ac:picMk id="20" creationId="{6F296BCF-A77C-9483-1FAD-D6FDCF6CC8C4}"/>
          </ac:picMkLst>
        </pc:picChg>
        <pc:picChg chg="add mod">
          <ac:chgData name="director oeda.biz" userId="S::director@oeda.biz::8889bdf8-a236-4583-af66-9712991dc0b9" providerId="AD" clId="Web-{FFF57CA5-CD70-8F85-DE14-D7478EA62D7F}" dt="2023-10-09T16:41:38.404" v="20" actId="14100"/>
          <ac:picMkLst>
            <pc:docMk/>
            <pc:sldMk cId="2614314877" sldId="272"/>
            <ac:picMk id="22" creationId="{18939EA0-2E88-8B4E-6E20-38BA5A9AD2DA}"/>
          </ac:picMkLst>
        </pc:picChg>
      </pc:sldChg>
      <pc:sldMasterChg chg="addSldLayout">
        <pc:chgData name="director oeda.biz" userId="S::director@oeda.biz::8889bdf8-a236-4583-af66-9712991dc0b9" providerId="AD" clId="Web-{FFF57CA5-CD70-8F85-DE14-D7478EA62D7F}" dt="2023-10-09T16:39:50.869" v="0"/>
        <pc:sldMasterMkLst>
          <pc:docMk/>
          <pc:sldMasterMk cId="0" sldId="2147483648"/>
        </pc:sldMasterMkLst>
        <pc:sldLayoutChg chg="add">
          <pc:chgData name="director oeda.biz" userId="S::director@oeda.biz::8889bdf8-a236-4583-af66-9712991dc0b9" providerId="AD" clId="Web-{FFF57CA5-CD70-8F85-DE14-D7478EA62D7F}" dt="2023-10-09T16:39:50.869" v="0"/>
          <pc:sldLayoutMkLst>
            <pc:docMk/>
            <pc:sldMasterMk cId="0" sldId="2147483648"/>
            <pc:sldLayoutMk cId="2064994260" sldId="2147483871"/>
          </pc:sldLayoutMkLst>
        </pc:sldLayoutChg>
        <pc:sldLayoutChg chg="add">
          <pc:chgData name="director oeda.biz" userId="S::director@oeda.biz::8889bdf8-a236-4583-af66-9712991dc0b9" providerId="AD" clId="Web-{FFF57CA5-CD70-8F85-DE14-D7478EA62D7F}" dt="2023-10-09T16:39:50.869" v="0"/>
          <pc:sldLayoutMkLst>
            <pc:docMk/>
            <pc:sldMasterMk cId="0" sldId="2147483648"/>
            <pc:sldLayoutMk cId="3505705349" sldId="2147483873"/>
          </pc:sldLayoutMkLst>
        </pc:sldLayoutChg>
        <pc:sldLayoutChg chg="add">
          <pc:chgData name="director oeda.biz" userId="S::director@oeda.biz::8889bdf8-a236-4583-af66-9712991dc0b9" providerId="AD" clId="Web-{FFF57CA5-CD70-8F85-DE14-D7478EA62D7F}" dt="2023-10-09T16:39:50.869" v="0"/>
          <pc:sldLayoutMkLst>
            <pc:docMk/>
            <pc:sldMasterMk cId="0" sldId="2147483648"/>
            <pc:sldLayoutMk cId="2161643386" sldId="2147483874"/>
          </pc:sldLayoutMkLst>
        </pc:sldLayoutChg>
        <pc:sldLayoutChg chg="add">
          <pc:chgData name="director oeda.biz" userId="S::director@oeda.biz::8889bdf8-a236-4583-af66-9712991dc0b9" providerId="AD" clId="Web-{FFF57CA5-CD70-8F85-DE14-D7478EA62D7F}" dt="2023-10-09T16:39:50.869" v="0"/>
          <pc:sldLayoutMkLst>
            <pc:docMk/>
            <pc:sldMasterMk cId="0" sldId="2147483648"/>
            <pc:sldLayoutMk cId="3879991005" sldId="2147483875"/>
          </pc:sldLayoutMkLst>
        </pc:sldLayoutChg>
        <pc:sldLayoutChg chg="add">
          <pc:chgData name="director oeda.biz" userId="S::director@oeda.biz::8889bdf8-a236-4583-af66-9712991dc0b9" providerId="AD" clId="Web-{FFF57CA5-CD70-8F85-DE14-D7478EA62D7F}" dt="2023-10-09T16:39:50.869" v="0"/>
          <pc:sldLayoutMkLst>
            <pc:docMk/>
            <pc:sldMasterMk cId="0" sldId="2147483648"/>
            <pc:sldLayoutMk cId="2666053896" sldId="2147483878"/>
          </pc:sldLayoutMkLst>
        </pc:sldLayoutChg>
        <pc:sldLayoutChg chg="add">
          <pc:chgData name="director oeda.biz" userId="S::director@oeda.biz::8889bdf8-a236-4583-af66-9712991dc0b9" providerId="AD" clId="Web-{FFF57CA5-CD70-8F85-DE14-D7478EA62D7F}" dt="2023-10-09T16:39:50.869" v="0"/>
          <pc:sldLayoutMkLst>
            <pc:docMk/>
            <pc:sldMasterMk cId="0" sldId="2147483648"/>
            <pc:sldLayoutMk cId="3068653554" sldId="2147483879"/>
          </pc:sldLayoutMkLst>
        </pc:sldLayoutChg>
      </pc:sldMasterChg>
    </pc:docChg>
  </pc:docChgLst>
  <pc:docChgLst>
    <pc:chgData name="director oeda.biz" userId="8889bdf8-a236-4583-af66-9712991dc0b9" providerId="ADAL" clId="{0636343B-E32E-4A3B-9D0A-D07F825C59C3}"/>
    <pc:docChg chg="modSld">
      <pc:chgData name="director oeda.biz" userId="8889bdf8-a236-4583-af66-9712991dc0b9" providerId="ADAL" clId="{0636343B-E32E-4A3B-9D0A-D07F825C59C3}" dt="2023-10-09T16:34:40.132" v="174" actId="1076"/>
      <pc:docMkLst>
        <pc:docMk/>
      </pc:docMkLst>
      <pc:sldChg chg="modSp mod modAnim">
        <pc:chgData name="director oeda.biz" userId="8889bdf8-a236-4583-af66-9712991dc0b9" providerId="ADAL" clId="{0636343B-E32E-4A3B-9D0A-D07F825C59C3}" dt="2023-10-09T16:34:40.132" v="174" actId="1076"/>
        <pc:sldMkLst>
          <pc:docMk/>
          <pc:sldMk cId="1181642739" sldId="271"/>
        </pc:sldMkLst>
        <pc:spChg chg="mod">
          <ac:chgData name="director oeda.biz" userId="8889bdf8-a236-4583-af66-9712991dc0b9" providerId="ADAL" clId="{0636343B-E32E-4A3B-9D0A-D07F825C59C3}" dt="2023-10-09T16:28:47.718" v="61" actId="20577"/>
          <ac:spMkLst>
            <pc:docMk/>
            <pc:sldMk cId="1181642739" sldId="271"/>
            <ac:spMk id="8" creationId="{66ABFD53-6E79-9FBC-7A57-A2185A85E3FA}"/>
          </ac:spMkLst>
        </pc:spChg>
        <pc:spChg chg="mod">
          <ac:chgData name="director oeda.biz" userId="8889bdf8-a236-4583-af66-9712991dc0b9" providerId="ADAL" clId="{0636343B-E32E-4A3B-9D0A-D07F825C59C3}" dt="2023-10-09T16:29:10.905" v="79" actId="20577"/>
          <ac:spMkLst>
            <pc:docMk/>
            <pc:sldMk cId="1181642739" sldId="271"/>
            <ac:spMk id="10" creationId="{E8E6F846-A78C-168A-7FE4-13551603E70B}"/>
          </ac:spMkLst>
        </pc:spChg>
        <pc:spChg chg="mod">
          <ac:chgData name="director oeda.biz" userId="8889bdf8-a236-4583-af66-9712991dc0b9" providerId="ADAL" clId="{0636343B-E32E-4A3B-9D0A-D07F825C59C3}" dt="2023-10-09T16:29:04.101" v="64" actId="20577"/>
          <ac:spMkLst>
            <pc:docMk/>
            <pc:sldMk cId="1181642739" sldId="271"/>
            <ac:spMk id="13" creationId="{8C2BC0B8-E113-339A-E190-061B84BD8133}"/>
          </ac:spMkLst>
        </pc:spChg>
        <pc:spChg chg="mod">
          <ac:chgData name="director oeda.biz" userId="8889bdf8-a236-4583-af66-9712991dc0b9" providerId="ADAL" clId="{0636343B-E32E-4A3B-9D0A-D07F825C59C3}" dt="2023-10-09T16:31:52.672" v="134" actId="20577"/>
          <ac:spMkLst>
            <pc:docMk/>
            <pc:sldMk cId="1181642739" sldId="271"/>
            <ac:spMk id="16" creationId="{74BC8AD6-D3E4-BC7C-A5F2-F0D3E38AE026}"/>
          </ac:spMkLst>
        </pc:spChg>
        <pc:spChg chg="mod">
          <ac:chgData name="director oeda.biz" userId="8889bdf8-a236-4583-af66-9712991dc0b9" providerId="ADAL" clId="{0636343B-E32E-4A3B-9D0A-D07F825C59C3}" dt="2023-10-09T16:31:45.896" v="128" actId="20577"/>
          <ac:spMkLst>
            <pc:docMk/>
            <pc:sldMk cId="1181642739" sldId="271"/>
            <ac:spMk id="18" creationId="{C299090A-5AE7-07E7-E8A0-BBF711BDAF09}"/>
          </ac:spMkLst>
        </pc:spChg>
        <pc:spChg chg="mod">
          <ac:chgData name="director oeda.biz" userId="8889bdf8-a236-4583-af66-9712991dc0b9" providerId="ADAL" clId="{0636343B-E32E-4A3B-9D0A-D07F825C59C3}" dt="2023-10-09T16:32:20.085" v="168" actId="20577"/>
          <ac:spMkLst>
            <pc:docMk/>
            <pc:sldMk cId="1181642739" sldId="271"/>
            <ac:spMk id="19" creationId="{175441F3-71B8-87EC-3572-9CBF3D0D80AF}"/>
          </ac:spMkLst>
        </pc:spChg>
        <pc:spChg chg="mod">
          <ac:chgData name="director oeda.biz" userId="8889bdf8-a236-4583-af66-9712991dc0b9" providerId="ADAL" clId="{0636343B-E32E-4A3B-9D0A-D07F825C59C3}" dt="2023-10-09T16:30:38.874" v="112" actId="20577"/>
          <ac:spMkLst>
            <pc:docMk/>
            <pc:sldMk cId="1181642739" sldId="271"/>
            <ac:spMk id="21" creationId="{9545F306-4CF3-7E2A-AF52-4D112EFE439C}"/>
          </ac:spMkLst>
        </pc:spChg>
        <pc:spChg chg="mod">
          <ac:chgData name="director oeda.biz" userId="8889bdf8-a236-4583-af66-9712991dc0b9" providerId="ADAL" clId="{0636343B-E32E-4A3B-9D0A-D07F825C59C3}" dt="2023-10-09T16:30:31.580" v="96" actId="20577"/>
          <ac:spMkLst>
            <pc:docMk/>
            <pc:sldMk cId="1181642739" sldId="271"/>
            <ac:spMk id="23" creationId="{B213D957-8720-0EE2-A13A-476B9E1B8539}"/>
          </ac:spMkLst>
        </pc:spChg>
        <pc:spChg chg="mod">
          <ac:chgData name="director oeda.biz" userId="8889bdf8-a236-4583-af66-9712991dc0b9" providerId="ADAL" clId="{0636343B-E32E-4A3B-9D0A-D07F825C59C3}" dt="2023-10-09T16:32:14.153" v="150" actId="1076"/>
          <ac:spMkLst>
            <pc:docMk/>
            <pc:sldMk cId="1181642739" sldId="271"/>
            <ac:spMk id="24" creationId="{DE008C26-6C26-7C00-3BCB-37A0F2CBBAA7}"/>
          </ac:spMkLst>
        </pc:spChg>
        <pc:picChg chg="mod modCrop">
          <ac:chgData name="director oeda.biz" userId="8889bdf8-a236-4583-af66-9712991dc0b9" providerId="ADAL" clId="{0636343B-E32E-4A3B-9D0A-D07F825C59C3}" dt="2023-10-09T16:34:40.132" v="174" actId="1076"/>
          <ac:picMkLst>
            <pc:docMk/>
            <pc:sldMk cId="1181642739" sldId="271"/>
            <ac:picMk id="9" creationId="{08736F08-A254-6A20-032C-5A3CE9C1A7EC}"/>
          </ac:picMkLst>
        </pc:picChg>
        <pc:picChg chg="mod">
          <ac:chgData name="director oeda.biz" userId="8889bdf8-a236-4583-af66-9712991dc0b9" providerId="ADAL" clId="{0636343B-E32E-4A3B-9D0A-D07F825C59C3}" dt="2023-10-09T16:31:36.006" v="113" actId="14826"/>
          <ac:picMkLst>
            <pc:docMk/>
            <pc:sldMk cId="1181642739" sldId="271"/>
            <ac:picMk id="12" creationId="{C8E86A05-D653-C5A8-5064-D0C5349122CB}"/>
          </ac:picMkLst>
        </pc:picChg>
        <pc:picChg chg="mod modCrop">
          <ac:chgData name="director oeda.biz" userId="8889bdf8-a236-4583-af66-9712991dc0b9" providerId="ADAL" clId="{0636343B-E32E-4A3B-9D0A-D07F825C59C3}" dt="2023-10-09T16:30:09.835" v="86" actId="1076"/>
          <ac:picMkLst>
            <pc:docMk/>
            <pc:sldMk cId="1181642739" sldId="271"/>
            <ac:picMk id="15" creationId="{51E0A81B-44C8-CE81-82E9-D895698EB5D7}"/>
          </ac:picMkLst>
        </pc:picChg>
        <pc:picChg chg="mod">
          <ac:chgData name="director oeda.biz" userId="8889bdf8-a236-4583-af66-9712991dc0b9" providerId="ADAL" clId="{0636343B-E32E-4A3B-9D0A-D07F825C59C3}" dt="2023-10-09T16:30:12.511" v="87" actId="1076"/>
          <ac:picMkLst>
            <pc:docMk/>
            <pc:sldMk cId="1181642739" sldId="271"/>
            <ac:picMk id="17" creationId="{563A2837-F24B-47FB-AD3A-77076254AA9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62D21C-B523-47E7-A015-968C05C49112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32D60F-FA1F-47BD-93E8-71EE7A55BE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7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CF4D-05A3-4587-BFA4-31182F4DBB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19830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CF4D-05A3-4587-BFA4-31182F4DBB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727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CF4D-05A3-4587-BFA4-31182F4DBB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57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3DCF4D-05A3-4587-BFA4-31182F4DBB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053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94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053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53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F8C4D-EC0C-1E73-4325-2BCF8B1EEE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1ED95E-6331-BDA3-747D-33BBBB653E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419CD7-7A8C-41C2-8BC2-AEA975625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DFBE-C9B5-4913-AC97-2EDBABFD070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14A78-E9E0-8B1E-9B3C-C838D721F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F0E8C-3A92-6F96-F507-66CA40A0C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4D38-661D-4F50-A9FB-E56D66392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139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0C4AF-DD95-D15A-AC8B-30642BA9F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00DF8-5A3B-A5BE-2B04-F7FF32F37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CEAD0-8EB7-6B60-4B38-F1D6CAEBE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DFBE-C9B5-4913-AC97-2EDBABFD070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C08316-84E9-B229-778C-C0E05BA2F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BBF8A9-8D6D-24E9-D44F-3F90EA65E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4D38-661D-4F50-A9FB-E56D66392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88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5246F-06B8-79E3-A575-CC92F0411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FF1638-2A11-2E27-4BF2-EA0DBF34C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C93932-5E75-299E-696A-C2D42585E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DFBE-C9B5-4913-AC97-2EDBABFD070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76729-0555-B7BA-4AD8-D2F2CFE99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248C90-CEEE-FE69-4509-7C208AFB2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4D38-661D-4F50-A9FB-E56D66392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68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4A451-54FD-180A-C8D6-E6B13F16E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BEBF5C-CEFA-C03F-438A-91ACE863C6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A84DCA-73AC-A36A-CA71-5295CC3000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CD7FC1-8CC4-DFBB-1019-82AFBE3BA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DFBE-C9B5-4913-AC97-2EDBABFD070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AE7DE4-7BB5-AA14-D602-6B663077F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42D007-EE1F-F8C4-AAA8-70E2DF326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4D38-661D-4F50-A9FB-E56D66392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14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252AC-4021-E916-89BC-E7270E3F9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3465BB-60EC-6836-55FB-75BC098EE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3D4795-FDA9-09CE-B1B5-E9218FAC9F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2F04ED-1FA6-C81B-1F56-0A1D8F7FF0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5F2DD7-D119-E63D-2B87-19A92F6F4B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10325F-9B15-C670-23FC-5E15F86FB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DFBE-C9B5-4913-AC97-2EDBABFD070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273E7E-D6E2-F825-4507-EED00CB99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19EBC4-5FB6-FF16-DAA2-F5EB27828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4D38-661D-4F50-A9FB-E56D66392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471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670E0-986B-DD97-D1FC-2CF5CD5FE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AA2412-B31C-C2B4-C70E-DF0974200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DFBE-C9B5-4913-AC97-2EDBABFD070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C7F086-2129-1E79-B009-175D8EB73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50E513-F71B-4A27-ABFE-D78E2BBBA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4D38-661D-4F50-A9FB-E56D66392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043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71CF33-1486-7A5E-B380-1B54F58AD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DFBE-C9B5-4913-AC97-2EDBABFD070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F983F7B-0437-E184-CACB-90E36876D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C36FF6-92C0-8188-7C3A-E314E79D5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4D38-661D-4F50-A9FB-E56D66392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75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E5BDE-C7D0-7797-4639-B0FA1A4C6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B2D8A4-CBE1-33A2-C356-46FE47BBA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960FCD-4D13-F9CD-6460-DC08D3BA2B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D7443-7A0A-1E94-6618-65562C8C4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DFBE-C9B5-4913-AC97-2EDBABFD070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05E2E6-1BE2-041B-789C-D9BFA7717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3FEA2A-90EC-807C-40E5-267E7BF4B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4D38-661D-4F50-A9FB-E56D66392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895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FBA7F-C633-71DE-A20D-843434BF5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013103-5F05-E30B-82A6-CE98A55DB5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F4C1D0-9832-2C9E-AF73-8C07DC6214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F2353B-8785-CDEE-29CF-F9B11D8AD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DFBE-C9B5-4913-AC97-2EDBABFD070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545D13-6123-9CCE-591B-014AEE0C7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706EB5-48ED-AEE3-55E0-3BD71C037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4D38-661D-4F50-A9FB-E56D66392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0461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5A1E7-96C1-F9E0-20C7-B844D0FB8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550F6B-CA9F-EE1C-212C-D3C6B43144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37CA1B-854D-3EE1-2624-50432ADB2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DFBE-C9B5-4913-AC97-2EDBABFD070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A19FA-A440-93A0-E43F-4909F4BC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9EB90-0D6E-52E3-784F-E448041F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4D38-661D-4F50-A9FB-E56D66392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55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4C5090-29B0-284D-1F0E-968F558CB5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E0B5CD-EBE9-1674-F97A-0A8FC1A1AD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4F26BC-FFC1-AE0B-7062-E9060AFEC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BDFBE-C9B5-4913-AC97-2EDBABFD070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7E69B-22FE-C7C9-E967-BD56037DB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A72CED-FAE2-3E30-74C2-4039D8AFE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6B4D38-661D-4F50-A9FB-E56D66392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07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05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43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91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649" r:id="rId2"/>
    <p:sldLayoutId id="2147483650" r:id="rId3"/>
    <p:sldLayoutId id="2147483873" r:id="rId4"/>
    <p:sldLayoutId id="2147483874" r:id="rId5"/>
    <p:sldLayoutId id="2147483875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878" r:id="rId12"/>
    <p:sldLayoutId id="2147483879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588CB0-5D44-1A4E-ACBF-3A9F45073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CEEE4-5511-F4F5-F9A2-B93620B957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B51AD-5A82-28CF-A977-51F934024C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BDFBE-C9B5-4913-AC97-2EDBABFD0705}" type="datetimeFigureOut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B62A3-FF63-1312-7B4D-7CC53A78D6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885326-9213-0DF8-D6F4-44CDF7244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B4D38-661D-4F50-A9FB-E56D66392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78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p_rwAShQ9wo?feature=oembed" TargetMode="Externa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8.jpeg"/><Relationship Id="rId2" Type="http://schemas.openxmlformats.org/officeDocument/2006/relationships/image" Target="../media/image1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b="787"/>
          <a:stretch/>
        </p:blipFill>
        <p:spPr>
          <a:xfrm>
            <a:off x="-1" y="0"/>
            <a:ext cx="18288000" cy="1044443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" y="5130800"/>
            <a:ext cx="18288000" cy="5313639"/>
            <a:chOff x="0" y="0"/>
            <a:chExt cx="6539533" cy="167584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39533" cy="1675843"/>
            </a:xfrm>
            <a:custGeom>
              <a:avLst/>
              <a:gdLst/>
              <a:ahLst/>
              <a:cxnLst/>
              <a:rect l="l" t="t" r="r" b="b"/>
              <a:pathLst>
                <a:path w="6539533" h="1675843">
                  <a:moveTo>
                    <a:pt x="0" y="0"/>
                  </a:moveTo>
                  <a:lnTo>
                    <a:pt x="6539533" y="0"/>
                  </a:lnTo>
                  <a:lnTo>
                    <a:pt x="6539533" y="1675843"/>
                  </a:lnTo>
                  <a:lnTo>
                    <a:pt x="0" y="16758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29224" tIns="29224" rIns="29224" bIns="29224" rtlCol="0" anchor="ctr"/>
            <a:lstStyle/>
            <a:p>
              <a:pPr algn="ctr">
                <a:lnSpc>
                  <a:spcPts val="1202"/>
                </a:lnSpc>
              </a:pPr>
              <a:endParaRPr/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261897" y="301933"/>
            <a:ext cx="17737434" cy="9829356"/>
            <a:chOff x="-120417" y="0"/>
            <a:chExt cx="14015031" cy="7766554"/>
          </a:xfrm>
        </p:grpSpPr>
        <p:sp>
          <p:nvSpPr>
            <p:cNvPr id="4" name="Freeform 4"/>
            <p:cNvSpPr/>
            <p:nvPr/>
          </p:nvSpPr>
          <p:spPr>
            <a:xfrm>
              <a:off x="-120417" y="0"/>
              <a:ext cx="14015031" cy="7766554"/>
            </a:xfrm>
            <a:custGeom>
              <a:avLst/>
              <a:gdLst/>
              <a:ahLst/>
              <a:cxnLst/>
              <a:rect l="l" t="t" r="r" b="b"/>
              <a:pathLst>
                <a:path w="14015031" h="7766554">
                  <a:moveTo>
                    <a:pt x="0" y="0"/>
                  </a:moveTo>
                  <a:lnTo>
                    <a:pt x="0" y="7766554"/>
                  </a:lnTo>
                  <a:lnTo>
                    <a:pt x="14015031" y="7766554"/>
                  </a:lnTo>
                  <a:lnTo>
                    <a:pt x="14015031" y="0"/>
                  </a:lnTo>
                  <a:lnTo>
                    <a:pt x="0" y="0"/>
                  </a:lnTo>
                  <a:close/>
                  <a:moveTo>
                    <a:pt x="13954072" y="7705593"/>
                  </a:moveTo>
                  <a:lnTo>
                    <a:pt x="59690" y="7705593"/>
                  </a:lnTo>
                  <a:lnTo>
                    <a:pt x="59690" y="59690"/>
                  </a:lnTo>
                  <a:lnTo>
                    <a:pt x="13954072" y="59690"/>
                  </a:lnTo>
                  <a:lnTo>
                    <a:pt x="13954072" y="770559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75280" y="2450476"/>
            <a:ext cx="17737434" cy="2330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999"/>
              </a:lnSpc>
            </a:pPr>
            <a:r>
              <a:rPr lang="en-US" sz="9600" b="1">
                <a:latin typeface="Montserrat Classic Bold"/>
              </a:rPr>
              <a:t>BREAKOUT B</a:t>
            </a:r>
            <a:endParaRPr lang="en-US" sz="9600">
              <a:ea typeface="Calibri"/>
              <a:cs typeface="Calibri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66ABFD53-6E79-9FBC-7A57-A2185A85E3FA}"/>
              </a:ext>
            </a:extLst>
          </p:cNvPr>
          <p:cNvSpPr txBox="1"/>
          <p:nvPr/>
        </p:nvSpPr>
        <p:spPr>
          <a:xfrm>
            <a:off x="1079192" y="5836548"/>
            <a:ext cx="16137235" cy="2970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50" i="1">
                <a:solidFill>
                  <a:srgbClr val="FF0000"/>
                </a:solidFill>
                <a:latin typeface="Barlow Condensed Thin Bold Italics"/>
              </a:rPr>
              <a:t>“The Ag Supply Chain as an Economic Development Target"</a:t>
            </a:r>
          </a:p>
        </p:txBody>
      </p:sp>
      <p:pic>
        <p:nvPicPr>
          <p:cNvPr id="14" name="Picture 13" descr="A black and red text&#10;&#10;Description automatically generated">
            <a:extLst>
              <a:ext uri="{FF2B5EF4-FFF2-40B4-BE49-F238E27FC236}">
                <a16:creationId xmlns:a16="http://schemas.microsoft.com/office/drawing/2014/main" id="{0E4B2412-64F5-829B-A4DB-76E0A1A52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27" b="15706"/>
          <a:stretch/>
        </p:blipFill>
        <p:spPr>
          <a:xfrm>
            <a:off x="6473299" y="211836"/>
            <a:ext cx="5341403" cy="254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4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b="787"/>
          <a:stretch/>
        </p:blipFill>
        <p:spPr>
          <a:xfrm>
            <a:off x="-2" y="2"/>
            <a:ext cx="18288000" cy="1044443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" y="4032504"/>
            <a:ext cx="18288000" cy="6411936"/>
            <a:chOff x="0" y="0"/>
            <a:chExt cx="6539533" cy="1675843"/>
          </a:xfrm>
        </p:grpSpPr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6539533" cy="1675843"/>
            </a:xfrm>
            <a:custGeom>
              <a:avLst/>
              <a:gdLst/>
              <a:ahLst/>
              <a:cxnLst/>
              <a:rect l="l" t="t" r="r" b="b"/>
              <a:pathLst>
                <a:path w="6539533" h="1675843">
                  <a:moveTo>
                    <a:pt x="0" y="0"/>
                  </a:moveTo>
                  <a:lnTo>
                    <a:pt x="6539533" y="0"/>
                  </a:lnTo>
                  <a:lnTo>
                    <a:pt x="6539533" y="1675843"/>
                  </a:lnTo>
                  <a:lnTo>
                    <a:pt x="0" y="167584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914445"/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29225" tIns="29225" rIns="29225" bIns="29225" rtlCol="0" anchor="ctr"/>
            <a:lstStyle/>
            <a:p>
              <a:pPr algn="ctr" defTabSz="914445">
                <a:lnSpc>
                  <a:spcPts val="1202"/>
                </a:lnSpc>
              </a:pPr>
              <a:endParaRPr sz="18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" name="Group 3"/>
          <p:cNvGrpSpPr/>
          <p:nvPr/>
        </p:nvGrpSpPr>
        <p:grpSpPr>
          <a:xfrm>
            <a:off x="275284" y="305022"/>
            <a:ext cx="17737436" cy="9829356"/>
            <a:chOff x="0" y="0"/>
            <a:chExt cx="14015032" cy="7766554"/>
          </a:xfrm>
        </p:grpSpPr>
        <p:sp>
          <p:nvSpPr>
            <p:cNvPr id="4" name="Freeform 4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015031" cy="7766554"/>
            </a:xfrm>
            <a:custGeom>
              <a:avLst/>
              <a:gdLst/>
              <a:ahLst/>
              <a:cxnLst/>
              <a:rect l="l" t="t" r="r" b="b"/>
              <a:pathLst>
                <a:path w="14015031" h="7766554">
                  <a:moveTo>
                    <a:pt x="0" y="0"/>
                  </a:moveTo>
                  <a:lnTo>
                    <a:pt x="0" y="7766554"/>
                  </a:lnTo>
                  <a:lnTo>
                    <a:pt x="14015031" y="7766554"/>
                  </a:lnTo>
                  <a:lnTo>
                    <a:pt x="14015031" y="0"/>
                  </a:lnTo>
                  <a:lnTo>
                    <a:pt x="0" y="0"/>
                  </a:lnTo>
                  <a:close/>
                  <a:moveTo>
                    <a:pt x="13954072" y="7705593"/>
                  </a:moveTo>
                  <a:lnTo>
                    <a:pt x="59690" y="7705593"/>
                  </a:lnTo>
                  <a:lnTo>
                    <a:pt x="59690" y="59690"/>
                  </a:lnTo>
                  <a:lnTo>
                    <a:pt x="13954072" y="59690"/>
                  </a:lnTo>
                  <a:lnTo>
                    <a:pt x="13954072" y="770559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txBody>
            <a:bodyPr/>
            <a:lstStyle/>
            <a:p>
              <a:pPr defTabSz="914445"/>
              <a:endParaRPr lang="en-US" sz="18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75280" y="1812203"/>
            <a:ext cx="17737434" cy="2348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21000"/>
              </a:lnSpc>
            </a:pPr>
            <a:r>
              <a:rPr lang="en-US" sz="10001" b="1">
                <a:solidFill>
                  <a:srgbClr val="FF0000"/>
                </a:solidFill>
                <a:latin typeface="Montserrat Classic Bold"/>
              </a:rPr>
              <a:t>SPEAKERS</a:t>
            </a:r>
            <a:endParaRPr lang="en-US" sz="180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14" name="Picture 13" descr="A black and red text&#10;&#10;Description automatically generated">
            <a:extLst>
              <a:ext uri="{FF2B5EF4-FFF2-40B4-BE49-F238E27FC236}">
                <a16:creationId xmlns:a16="http://schemas.microsoft.com/office/drawing/2014/main" id="{0E4B2412-64F5-829B-A4DB-76E0A1A527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27" b="15706"/>
          <a:stretch/>
        </p:blipFill>
        <p:spPr>
          <a:xfrm>
            <a:off x="6548935" y="381736"/>
            <a:ext cx="5176022" cy="2467685"/>
          </a:xfrm>
          <a:prstGeom prst="rect">
            <a:avLst/>
          </a:prstGeom>
        </p:spPr>
      </p:pic>
      <p:pic>
        <p:nvPicPr>
          <p:cNvPr id="15" name="Picture 14" descr="A person wearing a hat and headphones&#10;&#10;Description automatically generated">
            <a:extLst>
              <a:ext uri="{FF2B5EF4-FFF2-40B4-BE49-F238E27FC236}">
                <a16:creationId xmlns:a16="http://schemas.microsoft.com/office/drawing/2014/main" id="{138B838D-D844-954F-8D68-ADBBA1423E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3"/>
          <a:stretch/>
        </p:blipFill>
        <p:spPr>
          <a:xfrm>
            <a:off x="1521817" y="4295574"/>
            <a:ext cx="3459456" cy="36798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E369E240-ECC8-85DF-A5C9-9DF2990025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7" r="8977"/>
          <a:stretch/>
        </p:blipFill>
        <p:spPr>
          <a:xfrm>
            <a:off x="5321783" y="4294957"/>
            <a:ext cx="3589020" cy="3604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 descr="A person holding a microphone&#10;&#10;Description automatically generated">
            <a:extLst>
              <a:ext uri="{FF2B5EF4-FFF2-40B4-BE49-F238E27FC236}">
                <a16:creationId xmlns:a16="http://schemas.microsoft.com/office/drawing/2014/main" id="{6F296BCF-A77C-9483-1FAD-D6FDCF6CC8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1" t="14198" r="30403" b="32799"/>
          <a:stretch/>
        </p:blipFill>
        <p:spPr>
          <a:xfrm>
            <a:off x="9248183" y="4297223"/>
            <a:ext cx="3649980" cy="3604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8939EA0-2E88-8B4E-6E20-38BA5A9AD2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73887" y="4291181"/>
            <a:ext cx="3604260" cy="3619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5" name="TextBox 13">
            <a:extLst>
              <a:ext uri="{FF2B5EF4-FFF2-40B4-BE49-F238E27FC236}">
                <a16:creationId xmlns:a16="http://schemas.microsoft.com/office/drawing/2014/main" id="{DDDF2BE3-1DC3-6790-43A1-FB647D9F3AF5}"/>
              </a:ext>
            </a:extLst>
          </p:cNvPr>
          <p:cNvSpPr txBox="1"/>
          <p:nvPr/>
        </p:nvSpPr>
        <p:spPr>
          <a:xfrm>
            <a:off x="1471393" y="7469464"/>
            <a:ext cx="3556649" cy="1468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800"/>
              </a:lnSpc>
            </a:pPr>
            <a:r>
              <a:rPr lang="en-US" sz="4400" b="1" i="1">
                <a:solidFill>
                  <a:srgbClr val="000000"/>
                </a:solidFill>
                <a:latin typeface="Barlow Condensed Thin Bold Italics"/>
              </a:rPr>
              <a:t>Dylan Branch</a:t>
            </a:r>
            <a:endParaRPr lang="en-US"/>
          </a:p>
        </p:txBody>
      </p:sp>
      <p:sp>
        <p:nvSpPr>
          <p:cNvPr id="27" name="TextBox 13">
            <a:extLst>
              <a:ext uri="{FF2B5EF4-FFF2-40B4-BE49-F238E27FC236}">
                <a16:creationId xmlns:a16="http://schemas.microsoft.com/office/drawing/2014/main" id="{5BD01765-69BD-FD0E-ED54-0BBD25EDCA98}"/>
              </a:ext>
            </a:extLst>
          </p:cNvPr>
          <p:cNvSpPr txBox="1"/>
          <p:nvPr/>
        </p:nvSpPr>
        <p:spPr>
          <a:xfrm>
            <a:off x="-278556" y="8926066"/>
            <a:ext cx="706325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200" i="1" err="1">
                <a:solidFill>
                  <a:srgbClr val="000000"/>
                </a:solidFill>
                <a:latin typeface="Barlow Condensed Thin Bold Italics"/>
              </a:rPr>
              <a:t>Riddel</a:t>
            </a:r>
            <a:r>
              <a:rPr lang="en-US" sz="3200" i="1">
                <a:solidFill>
                  <a:srgbClr val="000000"/>
                </a:solidFill>
                <a:latin typeface="Barlow Condensed Thin Bold Italics"/>
              </a:rPr>
              <a:t> Farms</a:t>
            </a:r>
            <a:endParaRPr lang="en-US"/>
          </a:p>
        </p:txBody>
      </p:sp>
      <p:sp>
        <p:nvSpPr>
          <p:cNvPr id="28" name="TextBox 13">
            <a:extLst>
              <a:ext uri="{FF2B5EF4-FFF2-40B4-BE49-F238E27FC236}">
                <a16:creationId xmlns:a16="http://schemas.microsoft.com/office/drawing/2014/main" id="{9DB68D07-FA0B-25BF-8D38-964016EDBEB5}"/>
              </a:ext>
            </a:extLst>
          </p:cNvPr>
          <p:cNvSpPr txBox="1"/>
          <p:nvPr/>
        </p:nvSpPr>
        <p:spPr>
          <a:xfrm>
            <a:off x="3586667" y="8433820"/>
            <a:ext cx="706325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i="1">
              <a:solidFill>
                <a:srgbClr val="000000"/>
              </a:solidFill>
              <a:latin typeface="Barlow Condensed Thin Bold Italics"/>
            </a:endParaRPr>
          </a:p>
          <a:p>
            <a:pPr algn="ctr"/>
            <a:r>
              <a:rPr lang="en-US" sz="3200" i="1">
                <a:solidFill>
                  <a:srgbClr val="000000"/>
                </a:solidFill>
                <a:latin typeface="Barlow Condensed Thin Bold Italics"/>
              </a:rPr>
              <a:t>SEDCOR</a:t>
            </a:r>
            <a:endParaRPr lang="en-US"/>
          </a:p>
        </p:txBody>
      </p:sp>
      <p:sp>
        <p:nvSpPr>
          <p:cNvPr id="29" name="TextBox 13">
            <a:extLst>
              <a:ext uri="{FF2B5EF4-FFF2-40B4-BE49-F238E27FC236}">
                <a16:creationId xmlns:a16="http://schemas.microsoft.com/office/drawing/2014/main" id="{9DB68D07-FA0B-25BF-8D38-964016EDBEB5}"/>
              </a:ext>
            </a:extLst>
          </p:cNvPr>
          <p:cNvSpPr txBox="1"/>
          <p:nvPr/>
        </p:nvSpPr>
        <p:spPr>
          <a:xfrm>
            <a:off x="7539542" y="8439535"/>
            <a:ext cx="706325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i="1">
              <a:solidFill>
                <a:srgbClr val="000000"/>
              </a:solidFill>
              <a:latin typeface="Barlow Condensed Thin Bold Italics"/>
            </a:endParaRPr>
          </a:p>
          <a:p>
            <a:pPr algn="ctr"/>
            <a:r>
              <a:rPr lang="en-US" sz="3200" i="1">
                <a:solidFill>
                  <a:srgbClr val="000000"/>
                </a:solidFill>
                <a:latin typeface="Barlow Condensed Thin Bold Italics"/>
              </a:rPr>
              <a:t>SEDCOR</a:t>
            </a:r>
            <a:endParaRPr lang="en-US"/>
          </a:p>
        </p:txBody>
      </p:sp>
      <p:sp>
        <p:nvSpPr>
          <p:cNvPr id="30" name="TextBox 13">
            <a:extLst>
              <a:ext uri="{FF2B5EF4-FFF2-40B4-BE49-F238E27FC236}">
                <a16:creationId xmlns:a16="http://schemas.microsoft.com/office/drawing/2014/main" id="{62D2F29F-6408-D724-3760-E2B058A9B6EA}"/>
              </a:ext>
            </a:extLst>
          </p:cNvPr>
          <p:cNvSpPr txBox="1"/>
          <p:nvPr/>
        </p:nvSpPr>
        <p:spPr>
          <a:xfrm>
            <a:off x="11456480" y="8431761"/>
            <a:ext cx="706325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3200" i="1">
              <a:solidFill>
                <a:srgbClr val="000000"/>
              </a:solidFill>
              <a:latin typeface="Barlow Condensed Thin Bold Italics"/>
            </a:endParaRPr>
          </a:p>
          <a:p>
            <a:pPr algn="ctr"/>
            <a:r>
              <a:rPr lang="en-US" sz="3200" i="1">
                <a:solidFill>
                  <a:srgbClr val="000000"/>
                </a:solidFill>
                <a:latin typeface="Barlow Condensed Thin Bold Italics"/>
              </a:rPr>
              <a:t>PGE</a:t>
            </a:r>
            <a:endParaRPr lang="en-US"/>
          </a:p>
        </p:txBody>
      </p:sp>
      <p:sp>
        <p:nvSpPr>
          <p:cNvPr id="31" name="TextBox 13">
            <a:extLst>
              <a:ext uri="{FF2B5EF4-FFF2-40B4-BE49-F238E27FC236}">
                <a16:creationId xmlns:a16="http://schemas.microsoft.com/office/drawing/2014/main" id="{195D1B5B-2ED9-A874-C116-B35C611D8049}"/>
              </a:ext>
            </a:extLst>
          </p:cNvPr>
          <p:cNvSpPr txBox="1"/>
          <p:nvPr/>
        </p:nvSpPr>
        <p:spPr>
          <a:xfrm>
            <a:off x="5127963" y="7452369"/>
            <a:ext cx="3973689" cy="1468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3800"/>
              </a:lnSpc>
            </a:pPr>
            <a:r>
              <a:rPr lang="en-US" sz="4400" b="1">
                <a:solidFill>
                  <a:srgbClr val="000000"/>
                </a:solidFill>
                <a:latin typeface="Barlow Condensed Thin Bold Italics"/>
              </a:rPr>
              <a:t>Alex </a:t>
            </a:r>
            <a:r>
              <a:rPr lang="en-US" sz="4400" b="1" err="1">
                <a:solidFill>
                  <a:srgbClr val="000000"/>
                </a:solidFill>
                <a:latin typeface="Barlow Condensed Thin Bold Italics"/>
              </a:rPr>
              <a:t>Paraskevas</a:t>
            </a:r>
            <a:endParaRPr lang="en-US"/>
          </a:p>
        </p:txBody>
      </p:sp>
      <p:sp>
        <p:nvSpPr>
          <p:cNvPr id="32" name="TextBox 13">
            <a:extLst>
              <a:ext uri="{FF2B5EF4-FFF2-40B4-BE49-F238E27FC236}">
                <a16:creationId xmlns:a16="http://schemas.microsoft.com/office/drawing/2014/main" id="{668FD2B2-CEE3-5F08-5E05-8EB953CD8E3A}"/>
              </a:ext>
            </a:extLst>
          </p:cNvPr>
          <p:cNvSpPr txBox="1"/>
          <p:nvPr/>
        </p:nvSpPr>
        <p:spPr>
          <a:xfrm>
            <a:off x="9170359" y="7465549"/>
            <a:ext cx="3803784" cy="1468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3800"/>
              </a:lnSpc>
            </a:pPr>
            <a:r>
              <a:rPr lang="en-US" sz="4400" b="1">
                <a:solidFill>
                  <a:srgbClr val="000000"/>
                </a:solidFill>
                <a:latin typeface="Barlow Condensed Thin Bold Italics"/>
              </a:rPr>
              <a:t>Erik Andersson</a:t>
            </a:r>
            <a:endParaRPr lang="en-US"/>
          </a:p>
        </p:txBody>
      </p:sp>
      <p:sp>
        <p:nvSpPr>
          <p:cNvPr id="33" name="TextBox 13">
            <a:extLst>
              <a:ext uri="{FF2B5EF4-FFF2-40B4-BE49-F238E27FC236}">
                <a16:creationId xmlns:a16="http://schemas.microsoft.com/office/drawing/2014/main" id="{8F910EF0-123C-B81C-DF74-C1964FF6DF9F}"/>
              </a:ext>
            </a:extLst>
          </p:cNvPr>
          <p:cNvSpPr txBox="1"/>
          <p:nvPr/>
        </p:nvSpPr>
        <p:spPr>
          <a:xfrm>
            <a:off x="13007043" y="7452369"/>
            <a:ext cx="3927969" cy="1468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3800"/>
              </a:lnSpc>
            </a:pPr>
            <a:r>
              <a:rPr lang="en-US" sz="4400" b="1">
                <a:solidFill>
                  <a:srgbClr val="000000"/>
                </a:solidFill>
                <a:latin typeface="Barlow Condensed Thin Bold Italics"/>
              </a:rPr>
              <a:t>Theresa Haskins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0E0DB-6091-44F0-82ED-40CB319ADD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620EB2-AA3A-4B2F-8AE9-1CEEAC89BB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1E8ADC-5D43-4BD4-8C07-2BE01D419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8288000" cy="94680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98355E-FD3B-4772-9713-29D066B3FA20}"/>
              </a:ext>
            </a:extLst>
          </p:cNvPr>
          <p:cNvSpPr/>
          <p:nvPr/>
        </p:nvSpPr>
        <p:spPr>
          <a:xfrm>
            <a:off x="0" y="9468035"/>
            <a:ext cx="18288000" cy="818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02816E1B-0E1C-4A80-AA1D-570FFA2C6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3" y="8789378"/>
            <a:ext cx="1900238" cy="1357313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08DF94B1-5191-4E4A-9104-F0908E6B0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3" y="9698704"/>
            <a:ext cx="2157413" cy="3576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35DE5F-59B4-42F3-A8E9-9FEB21E798EE}"/>
              </a:ext>
            </a:extLst>
          </p:cNvPr>
          <p:cNvSpPr txBox="1"/>
          <p:nvPr/>
        </p:nvSpPr>
        <p:spPr>
          <a:xfrm>
            <a:off x="10267025" y="9646682"/>
            <a:ext cx="78700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100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Helping our region’s most vital and innovative businesses thrive.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02DB7A5-0230-4733-8969-F98C978E8443}"/>
              </a:ext>
            </a:extLst>
          </p:cNvPr>
          <p:cNvSpPr txBox="1">
            <a:spLocks/>
          </p:cNvSpPr>
          <p:nvPr/>
        </p:nvSpPr>
        <p:spPr>
          <a:xfrm>
            <a:off x="3076226" y="2302552"/>
            <a:ext cx="12141777" cy="5075741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endParaRPr lang="en-US" altLang="en-US" sz="13200" b="1">
              <a:solidFill>
                <a:prstClr val="black"/>
              </a:solidFill>
              <a:latin typeface="Calibri Light" panose="020F0302020204030204"/>
              <a:cs typeface="Calibri Ligh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633498-A3EA-4975-86D9-40CE35945325}"/>
              </a:ext>
            </a:extLst>
          </p:cNvPr>
          <p:cNvSpPr/>
          <p:nvPr/>
        </p:nvSpPr>
        <p:spPr>
          <a:xfrm>
            <a:off x="1" y="3120446"/>
            <a:ext cx="18287999" cy="4385816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7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Ag Supply Chain as an Economic Development Target</a:t>
            </a:r>
            <a:r>
              <a:rPr lang="en-US" sz="60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5400" b="1" i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Agriculture, Food &amp; Beverage Are Traded Sectors Too</a:t>
            </a:r>
          </a:p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i="1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October 9, 2023</a:t>
            </a:r>
          </a:p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Eugene, Oregon</a:t>
            </a: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E1C79D-6DB2-D5D4-33F1-1D6562BC55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23651" y="7169062"/>
            <a:ext cx="4364349" cy="229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65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1E8ADC-5D43-4BD4-8C07-2BE01D4199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8288000" cy="95063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98355E-FD3B-4772-9713-29D066B3FA20}"/>
              </a:ext>
            </a:extLst>
          </p:cNvPr>
          <p:cNvSpPr/>
          <p:nvPr/>
        </p:nvSpPr>
        <p:spPr>
          <a:xfrm>
            <a:off x="0" y="9468035"/>
            <a:ext cx="18288000" cy="818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02816E1B-0E1C-4A80-AA1D-570FFA2C6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3" y="8789378"/>
            <a:ext cx="1900238" cy="1357313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08DF94B1-5191-4E4A-9104-F0908E6B0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3" y="9698704"/>
            <a:ext cx="2157413" cy="3576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35DE5F-59B4-42F3-A8E9-9FEB21E798EE}"/>
              </a:ext>
            </a:extLst>
          </p:cNvPr>
          <p:cNvSpPr txBox="1"/>
          <p:nvPr/>
        </p:nvSpPr>
        <p:spPr>
          <a:xfrm>
            <a:off x="10267025" y="9646682"/>
            <a:ext cx="78700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100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Helping our region’s most vital and innovative businesses thrive.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02DB7A5-0230-4733-8969-F98C978E8443}"/>
              </a:ext>
            </a:extLst>
          </p:cNvPr>
          <p:cNvSpPr txBox="1">
            <a:spLocks/>
          </p:cNvSpPr>
          <p:nvPr/>
        </p:nvSpPr>
        <p:spPr>
          <a:xfrm>
            <a:off x="3076226" y="2302552"/>
            <a:ext cx="12141777" cy="5075741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endParaRPr lang="en-US" altLang="en-US" sz="13200" b="1">
              <a:solidFill>
                <a:prstClr val="black"/>
              </a:solidFill>
              <a:latin typeface="Calibri Light" panose="020F0302020204030204"/>
              <a:cs typeface="Calibri Ligh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633498-A3EA-4975-86D9-40CE35945325}"/>
              </a:ext>
            </a:extLst>
          </p:cNvPr>
          <p:cNvSpPr/>
          <p:nvPr/>
        </p:nvSpPr>
        <p:spPr>
          <a:xfrm>
            <a:off x="1" y="914904"/>
            <a:ext cx="18287999" cy="7617470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7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Ag Supply Chain as an Economic Development Target</a:t>
            </a:r>
            <a:r>
              <a:rPr lang="en-US" sz="60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5400" b="1" i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Agriculture, Food &amp; Beverage Are Traded Sectors Too</a:t>
            </a:r>
          </a:p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i="1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i="1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Moderator: 	Theresa Haskins, Portland General Electric</a:t>
            </a: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200" b="1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>
              <a:solidFill>
                <a:srgbClr val="4472C4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Panelists: 	Erik Andersson, SEDCOR</a:t>
            </a: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Dylan Branch, Riddell Farms, Inc.</a:t>
            </a: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200" b="1">
                <a:solidFill>
                  <a:srgbClr val="4472C4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Alex Paraskevas, SEDCOR</a:t>
            </a: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6" name="Picture 5" descr="A logo with a tree and text&#10;&#10;Description automatically generated">
            <a:extLst>
              <a:ext uri="{FF2B5EF4-FFF2-40B4-BE49-F238E27FC236}">
                <a16:creationId xmlns:a16="http://schemas.microsoft.com/office/drawing/2014/main" id="{C987BA79-953A-0F30-D39D-FDEA0955D7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7850" y="5496446"/>
            <a:ext cx="2807462" cy="2316156"/>
          </a:xfrm>
          <a:prstGeom prst="rect">
            <a:avLst/>
          </a:prstGeom>
        </p:spPr>
      </p:pic>
      <p:pic>
        <p:nvPicPr>
          <p:cNvPr id="16" name="Picture 15" descr="A blue logo with black background&#10;&#10;Description automatically generated">
            <a:extLst>
              <a:ext uri="{FF2B5EF4-FFF2-40B4-BE49-F238E27FC236}">
                <a16:creationId xmlns:a16="http://schemas.microsoft.com/office/drawing/2014/main" id="{ED9D5CB6-ECC5-72A4-1C06-9CB0C5E2C5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9687" y="3193889"/>
            <a:ext cx="2302551" cy="2302551"/>
          </a:xfrm>
          <a:prstGeom prst="rect">
            <a:avLst/>
          </a:prstGeom>
        </p:spPr>
      </p:pic>
      <p:pic>
        <p:nvPicPr>
          <p:cNvPr id="21" name="Picture 20" descr="A blue and green logo&#10;&#10;Description automatically generated">
            <a:extLst>
              <a:ext uri="{FF2B5EF4-FFF2-40B4-BE49-F238E27FC236}">
                <a16:creationId xmlns:a16="http://schemas.microsoft.com/office/drawing/2014/main" id="{D3C14E2F-DD96-DA88-D325-DA529E5A10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4208" y="7033028"/>
            <a:ext cx="1938030" cy="196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60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BCE4E2-93E1-49A7-AEB2-BAFB84985A8D}"/>
              </a:ext>
            </a:extLst>
          </p:cNvPr>
          <p:cNvSpPr txBox="1"/>
          <p:nvPr/>
        </p:nvSpPr>
        <p:spPr>
          <a:xfrm>
            <a:off x="4953000" y="1333500"/>
            <a:ext cx="13639800" cy="1323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endParaRPr lang="en-US" sz="4001">
              <a:solidFill>
                <a:prstClr val="black"/>
              </a:solidFill>
              <a:latin typeface="Roboto" panose="020B0604020202020204" charset="0"/>
              <a:ea typeface="Roboto" panose="020B0604020202020204" charset="0"/>
            </a:endParaRPr>
          </a:p>
          <a:p>
            <a:pPr defTabSz="1371600"/>
            <a:endParaRPr lang="en-US" sz="4001">
              <a:solidFill>
                <a:prstClr val="black"/>
              </a:solidFill>
              <a:latin typeface="Roboto" panose="020B0604020202020204" charset="0"/>
              <a:ea typeface="Roboto" panose="020B060402020202020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2661D1-0049-5826-A3CD-5F452F4D2AA9}"/>
              </a:ext>
            </a:extLst>
          </p:cNvPr>
          <p:cNvSpPr/>
          <p:nvPr/>
        </p:nvSpPr>
        <p:spPr>
          <a:xfrm>
            <a:off x="0" y="9726650"/>
            <a:ext cx="18288000" cy="5459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722EFC4-F656-1EE6-E362-19328FEC23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9274212"/>
            <a:ext cx="1266825" cy="904875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5C3423DB-030B-5BE4-EC94-49CA9047BA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9880429"/>
            <a:ext cx="1438275" cy="238418"/>
          </a:xfrm>
          <a:prstGeom prst="rect">
            <a:avLst/>
          </a:prstGeom>
        </p:spPr>
      </p:pic>
      <p:pic>
        <p:nvPicPr>
          <p:cNvPr id="2" name="Online Media 1" title="Life of A Hop">
            <a:hlinkClick r:id="" action="ppaction://media"/>
            <a:extLst>
              <a:ext uri="{FF2B5EF4-FFF2-40B4-BE49-F238E27FC236}">
                <a16:creationId xmlns:a16="http://schemas.microsoft.com/office/drawing/2014/main" id="{520D5233-D121-FF07-41B5-64C7619563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326530" y="286690"/>
            <a:ext cx="15634940" cy="8833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1E8ADC-5D43-4BD4-8C07-2BE01D4199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" y="2"/>
            <a:ext cx="18288000" cy="94680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AB373D-007F-B37D-893A-ED15C60F73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4910" y="3904721"/>
            <a:ext cx="6509450" cy="433174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98355E-FD3B-4772-9713-29D066B3FA20}"/>
              </a:ext>
            </a:extLst>
          </p:cNvPr>
          <p:cNvSpPr/>
          <p:nvPr/>
        </p:nvSpPr>
        <p:spPr>
          <a:xfrm>
            <a:off x="0" y="9468035"/>
            <a:ext cx="18288000" cy="818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02816E1B-0E1C-4A80-AA1D-570FFA2C63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3" y="8789378"/>
            <a:ext cx="1900238" cy="1357313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08DF94B1-5191-4E4A-9104-F0908E6B04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3" y="9698704"/>
            <a:ext cx="2157413" cy="3576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35DE5F-59B4-42F3-A8E9-9FEB21E798EE}"/>
              </a:ext>
            </a:extLst>
          </p:cNvPr>
          <p:cNvSpPr txBox="1"/>
          <p:nvPr/>
        </p:nvSpPr>
        <p:spPr>
          <a:xfrm>
            <a:off x="10267025" y="9646682"/>
            <a:ext cx="78700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100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Helping our region’s most vital and innovative businesses thrive.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02DB7A5-0230-4733-8969-F98C978E8443}"/>
              </a:ext>
            </a:extLst>
          </p:cNvPr>
          <p:cNvSpPr txBox="1">
            <a:spLocks/>
          </p:cNvSpPr>
          <p:nvPr/>
        </p:nvSpPr>
        <p:spPr>
          <a:xfrm>
            <a:off x="3076226" y="2302552"/>
            <a:ext cx="12141777" cy="5075741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endParaRPr lang="en-US" altLang="en-US" sz="13200" b="1">
              <a:solidFill>
                <a:prstClr val="black"/>
              </a:solidFill>
              <a:latin typeface="Calibri Light" panose="020F0302020204030204"/>
              <a:cs typeface="Calibri Ligh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633498-A3EA-4975-86D9-40CE35945325}"/>
              </a:ext>
            </a:extLst>
          </p:cNvPr>
          <p:cNvSpPr/>
          <p:nvPr/>
        </p:nvSpPr>
        <p:spPr>
          <a:xfrm>
            <a:off x="1" y="3120446"/>
            <a:ext cx="18287999" cy="1523494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i="1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pic>
        <p:nvPicPr>
          <p:cNvPr id="16" name="Picture 15" descr="A group of bags of food&#10;&#10;Description automatically generated">
            <a:extLst>
              <a:ext uri="{FF2B5EF4-FFF2-40B4-BE49-F238E27FC236}">
                <a16:creationId xmlns:a16="http://schemas.microsoft.com/office/drawing/2014/main" id="{8D513D86-F482-19EA-9FF3-8F1716BB8B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67" y="3904721"/>
            <a:ext cx="6497616" cy="4331744"/>
          </a:xfrm>
          <a:prstGeom prst="rect">
            <a:avLst/>
          </a:prstGeom>
        </p:spPr>
      </p:pic>
      <p:pic>
        <p:nvPicPr>
          <p:cNvPr id="19" name="Picture 18" descr="A logo for a farm&#10;&#10;Description automatically generated">
            <a:extLst>
              <a:ext uri="{FF2B5EF4-FFF2-40B4-BE49-F238E27FC236}">
                <a16:creationId xmlns:a16="http://schemas.microsoft.com/office/drawing/2014/main" id="{BA695B06-50DD-CA75-2604-BEB56A8002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148" y="1334449"/>
            <a:ext cx="3214688" cy="32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507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0E0DB-6091-44F0-82ED-40CB319ADD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620EB2-AA3A-4B2F-8AE9-1CEEAC89BB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1E8ADC-5D43-4BD4-8C07-2BE01D4199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15" y="-52017"/>
            <a:ext cx="18288000" cy="946802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098355E-FD3B-4772-9713-29D066B3FA20}"/>
              </a:ext>
            </a:extLst>
          </p:cNvPr>
          <p:cNvSpPr/>
          <p:nvPr/>
        </p:nvSpPr>
        <p:spPr>
          <a:xfrm>
            <a:off x="0" y="9468035"/>
            <a:ext cx="18288000" cy="818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02816E1B-0E1C-4A80-AA1D-570FFA2C6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3" y="8789378"/>
            <a:ext cx="1900238" cy="1357313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08DF94B1-5191-4E4A-9104-F0908E6B04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763" y="9698704"/>
            <a:ext cx="2157413" cy="3576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35DE5F-59B4-42F3-A8E9-9FEB21E798EE}"/>
              </a:ext>
            </a:extLst>
          </p:cNvPr>
          <p:cNvSpPr txBox="1"/>
          <p:nvPr/>
        </p:nvSpPr>
        <p:spPr>
          <a:xfrm>
            <a:off x="10267025" y="9646682"/>
            <a:ext cx="787005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2100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Helping our region’s most vital and innovative businesses thrive.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B02DB7A5-0230-4733-8969-F98C978E8443}"/>
              </a:ext>
            </a:extLst>
          </p:cNvPr>
          <p:cNvSpPr txBox="1">
            <a:spLocks/>
          </p:cNvSpPr>
          <p:nvPr/>
        </p:nvSpPr>
        <p:spPr>
          <a:xfrm>
            <a:off x="3076226" y="2302552"/>
            <a:ext cx="12141777" cy="5075741"/>
          </a:xfrm>
          <a:prstGeom prst="rect">
            <a:avLst/>
          </a:prstGeom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endParaRPr lang="en-US" altLang="en-US" sz="13200" b="1">
              <a:solidFill>
                <a:prstClr val="black"/>
              </a:solidFill>
              <a:latin typeface="Calibri Light" panose="020F0302020204030204"/>
              <a:cs typeface="Calibri Ligh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B633498-A3EA-4975-86D9-40CE35945325}"/>
              </a:ext>
            </a:extLst>
          </p:cNvPr>
          <p:cNvSpPr/>
          <p:nvPr/>
        </p:nvSpPr>
        <p:spPr>
          <a:xfrm>
            <a:off x="1" y="3120446"/>
            <a:ext cx="18287999" cy="1523494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i="1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2326050-D089-8AC6-D08D-D520352F7ED8}"/>
              </a:ext>
            </a:extLst>
          </p:cNvPr>
          <p:cNvSpPr/>
          <p:nvPr/>
        </p:nvSpPr>
        <p:spPr>
          <a:xfrm>
            <a:off x="706583" y="3343295"/>
            <a:ext cx="18287999" cy="2539157"/>
          </a:xfrm>
          <a:prstGeom prst="rect">
            <a:avLst/>
          </a:prstGeom>
        </p:spPr>
        <p:txBody>
          <a:bodyPr wrap="square" lIns="137160" tIns="68580" rIns="137160" bIns="68580" anchor="t">
            <a:spAutoFit/>
          </a:bodyPr>
          <a:lstStyle/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6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  <a:endParaRPr lang="en-US" sz="6600" b="1" i="1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3716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i="1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13716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400" b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04091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" b="787"/>
          <a:stretch/>
        </p:blipFill>
        <p:spPr>
          <a:xfrm>
            <a:off x="0" y="1"/>
            <a:ext cx="18323168" cy="10287000"/>
          </a:xfrm>
          <a:prstGeom prst="rect">
            <a:avLst/>
          </a:prstGeom>
        </p:spPr>
      </p:pic>
      <p:sp>
        <p:nvSpPr>
          <p:cNvPr id="6" name="Freeform 6"/>
          <p:cNvSpPr>
            <a:spLocks/>
          </p:cNvSpPr>
          <p:nvPr/>
        </p:nvSpPr>
        <p:spPr>
          <a:xfrm>
            <a:off x="0" y="4305301"/>
            <a:ext cx="18323168" cy="5981698"/>
          </a:xfrm>
          <a:custGeom>
            <a:avLst/>
            <a:gdLst/>
            <a:ahLst/>
            <a:cxnLst/>
            <a:rect l="l" t="t" r="r" b="b"/>
            <a:pathLst>
              <a:path w="6539533" h="1675843">
                <a:moveTo>
                  <a:pt x="0" y="0"/>
                </a:moveTo>
                <a:lnTo>
                  <a:pt x="6539533" y="0"/>
                </a:lnTo>
                <a:lnTo>
                  <a:pt x="6539533" y="1675843"/>
                </a:lnTo>
                <a:lnTo>
                  <a:pt x="0" y="1675843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275283" y="228822"/>
            <a:ext cx="17737435" cy="9829356"/>
            <a:chOff x="0" y="0"/>
            <a:chExt cx="14015032" cy="7766554"/>
          </a:xfrm>
          <a:solidFill>
            <a:srgbClr val="C00000"/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14015031" cy="7766554"/>
            </a:xfrm>
            <a:custGeom>
              <a:avLst/>
              <a:gdLst/>
              <a:ahLst/>
              <a:cxnLst/>
              <a:rect l="l" t="t" r="r" b="b"/>
              <a:pathLst>
                <a:path w="14015031" h="7766554">
                  <a:moveTo>
                    <a:pt x="0" y="0"/>
                  </a:moveTo>
                  <a:lnTo>
                    <a:pt x="0" y="7766554"/>
                  </a:lnTo>
                  <a:lnTo>
                    <a:pt x="14015031" y="7766554"/>
                  </a:lnTo>
                  <a:lnTo>
                    <a:pt x="14015031" y="0"/>
                  </a:lnTo>
                  <a:lnTo>
                    <a:pt x="0" y="0"/>
                  </a:lnTo>
                  <a:close/>
                  <a:moveTo>
                    <a:pt x="13954072" y="7705593"/>
                  </a:moveTo>
                  <a:lnTo>
                    <a:pt x="59690" y="7705593"/>
                  </a:lnTo>
                  <a:lnTo>
                    <a:pt x="59690" y="59690"/>
                  </a:lnTo>
                  <a:lnTo>
                    <a:pt x="13954072" y="59690"/>
                  </a:lnTo>
                  <a:lnTo>
                    <a:pt x="13954072" y="7705593"/>
                  </a:lnTo>
                  <a:close/>
                </a:path>
              </a:pathLst>
            </a:custGeom>
            <a:grpFill/>
            <a:ln>
              <a:solidFill>
                <a:srgbClr val="C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8398520" y="1922275"/>
            <a:ext cx="10706116" cy="2383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0999"/>
              </a:lnSpc>
            </a:pPr>
            <a:r>
              <a:rPr lang="en-US" sz="12200">
                <a:latin typeface="Montserrat Classic Bold"/>
              </a:rPr>
              <a:t>SPONSORS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0D6A3CE1-B351-2CD8-C222-FC337D25496B}"/>
              </a:ext>
            </a:extLst>
          </p:cNvPr>
          <p:cNvSpPr txBox="1"/>
          <p:nvPr/>
        </p:nvSpPr>
        <p:spPr>
          <a:xfrm>
            <a:off x="8359667" y="1485900"/>
            <a:ext cx="8888513" cy="151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889"/>
              </a:lnSpc>
            </a:pPr>
            <a:r>
              <a:rPr lang="en-US" sz="17300" b="1">
                <a:solidFill>
                  <a:srgbClr val="FF0000"/>
                </a:solidFill>
                <a:latin typeface="Rastanty Cortez" panose="02000506000000020003" pitchFamily="2" charset="0"/>
              </a:rPr>
              <a:t>Thank You!</a:t>
            </a:r>
          </a:p>
        </p:txBody>
      </p:sp>
      <p:pic>
        <p:nvPicPr>
          <p:cNvPr id="12" name="Picture 11" descr="A green and white logo&#10;&#10;Description automatically generated">
            <a:extLst>
              <a:ext uri="{FF2B5EF4-FFF2-40B4-BE49-F238E27FC236}">
                <a16:creationId xmlns:a16="http://schemas.microsoft.com/office/drawing/2014/main" id="{B0D219DA-4AB8-9399-11B6-D5A22B32FE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703" y="4786568"/>
            <a:ext cx="5033711" cy="1475398"/>
          </a:xfrm>
          <a:prstGeom prst="rect">
            <a:avLst/>
          </a:prstGeom>
        </p:spPr>
      </p:pic>
      <p:pic>
        <p:nvPicPr>
          <p:cNvPr id="29" name="Picture 28" descr="A blue and black logo&#10;&#10;Description automatically generated">
            <a:extLst>
              <a:ext uri="{FF2B5EF4-FFF2-40B4-BE49-F238E27FC236}">
                <a16:creationId xmlns:a16="http://schemas.microsoft.com/office/drawing/2014/main" id="{1CBC506D-6006-9959-4FA3-8FE0B82750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677" y="6402540"/>
            <a:ext cx="3444736" cy="1481962"/>
          </a:xfrm>
          <a:prstGeom prst="rect">
            <a:avLst/>
          </a:prstGeom>
        </p:spPr>
      </p:pic>
      <p:pic>
        <p:nvPicPr>
          <p:cNvPr id="33" name="Picture 32" descr="A blue and green logo&#10;&#10;Description automatically generated">
            <a:extLst>
              <a:ext uri="{FF2B5EF4-FFF2-40B4-BE49-F238E27FC236}">
                <a16:creationId xmlns:a16="http://schemas.microsoft.com/office/drawing/2014/main" id="{2CF1CC64-5EC6-9978-5467-DDA9FDFE85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040" y="8654172"/>
            <a:ext cx="954908" cy="969267"/>
          </a:xfrm>
          <a:prstGeom prst="rect">
            <a:avLst/>
          </a:prstGeom>
        </p:spPr>
      </p:pic>
      <p:pic>
        <p:nvPicPr>
          <p:cNvPr id="10" name="Picture 9" descr="A black and red text&#10;&#10;Description automatically generated">
            <a:extLst>
              <a:ext uri="{FF2B5EF4-FFF2-40B4-BE49-F238E27FC236}">
                <a16:creationId xmlns:a16="http://schemas.microsoft.com/office/drawing/2014/main" id="{568E07FA-3FF2-98F1-8466-58C045BAF3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627" b="15706"/>
          <a:stretch/>
        </p:blipFill>
        <p:spPr>
          <a:xfrm>
            <a:off x="873022" y="912663"/>
            <a:ext cx="6975578" cy="3321908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1097048B-5894-07A7-161D-17D54E23E1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2277" y="8633893"/>
            <a:ext cx="3741028" cy="792019"/>
          </a:xfrm>
          <a:prstGeom prst="rect">
            <a:avLst/>
          </a:prstGeom>
        </p:spPr>
      </p:pic>
      <p:pic>
        <p:nvPicPr>
          <p:cNvPr id="16" name="Picture 15" descr="A green and black text&#10;&#10;Description automatically generated">
            <a:extLst>
              <a:ext uri="{FF2B5EF4-FFF2-40B4-BE49-F238E27FC236}">
                <a16:creationId xmlns:a16="http://schemas.microsoft.com/office/drawing/2014/main" id="{9D676411-9A71-AFC0-695D-632DBC9219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431" y="4738685"/>
            <a:ext cx="3984860" cy="1588365"/>
          </a:xfrm>
          <a:prstGeom prst="rect">
            <a:avLst/>
          </a:prstGeom>
        </p:spPr>
      </p:pic>
      <p:pic>
        <p:nvPicPr>
          <p:cNvPr id="24" name="Picture 23" descr="A black background with blue and yellow text&#10;&#10;Description automatically generated">
            <a:extLst>
              <a:ext uri="{FF2B5EF4-FFF2-40B4-BE49-F238E27FC236}">
                <a16:creationId xmlns:a16="http://schemas.microsoft.com/office/drawing/2014/main" id="{C92E942C-E464-D812-0F1C-78BA8CFCE30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3201" y="6180688"/>
            <a:ext cx="3573496" cy="1790238"/>
          </a:xfrm>
          <a:prstGeom prst="rect">
            <a:avLst/>
          </a:prstGeom>
        </p:spPr>
      </p:pic>
      <p:pic>
        <p:nvPicPr>
          <p:cNvPr id="28" name="Picture 27" descr="A logo of a city&#10;&#10;Description automatically generated">
            <a:extLst>
              <a:ext uri="{FF2B5EF4-FFF2-40B4-BE49-F238E27FC236}">
                <a16:creationId xmlns:a16="http://schemas.microsoft.com/office/drawing/2014/main" id="{FC17CD0E-C670-EDB5-C7DC-8FB22FED84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905" y="8011044"/>
            <a:ext cx="1781394" cy="1781394"/>
          </a:xfrm>
          <a:prstGeom prst="rect">
            <a:avLst/>
          </a:prstGeom>
        </p:spPr>
      </p:pic>
      <p:pic>
        <p:nvPicPr>
          <p:cNvPr id="32" name="Picture 31" descr="A blue and yellow logo&#10;&#10;Description automatically generated">
            <a:extLst>
              <a:ext uri="{FF2B5EF4-FFF2-40B4-BE49-F238E27FC236}">
                <a16:creationId xmlns:a16="http://schemas.microsoft.com/office/drawing/2014/main" id="{3DE1A22A-C8BE-1633-B309-8CB549E837E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90" y="8061825"/>
            <a:ext cx="1781395" cy="1002035"/>
          </a:xfrm>
          <a:prstGeom prst="rect">
            <a:avLst/>
          </a:prstGeom>
        </p:spPr>
      </p:pic>
      <p:pic>
        <p:nvPicPr>
          <p:cNvPr id="36" name="Picture 35" descr="A blue and white logo&#10;&#10;Description automatically generated">
            <a:extLst>
              <a:ext uri="{FF2B5EF4-FFF2-40B4-BE49-F238E27FC236}">
                <a16:creationId xmlns:a16="http://schemas.microsoft.com/office/drawing/2014/main" id="{4827E7DC-9341-2DB1-FCED-0905F20E86C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24" r="26831"/>
          <a:stretch/>
        </p:blipFill>
        <p:spPr>
          <a:xfrm>
            <a:off x="1057110" y="4547559"/>
            <a:ext cx="1738645" cy="2528248"/>
          </a:xfrm>
          <a:prstGeom prst="rect">
            <a:avLst/>
          </a:prstGeom>
        </p:spPr>
      </p:pic>
      <p:pic>
        <p:nvPicPr>
          <p:cNvPr id="38" name="Picture 37" descr="A blue logo with a hand and a rectangle&#10;&#10;Description automatically generated">
            <a:extLst>
              <a:ext uri="{FF2B5EF4-FFF2-40B4-BE49-F238E27FC236}">
                <a16:creationId xmlns:a16="http://schemas.microsoft.com/office/drawing/2014/main" id="{93EEA645-F9A5-A7AF-F4AF-12648947BE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65" y="8245944"/>
            <a:ext cx="2573059" cy="1377496"/>
          </a:xfrm>
          <a:prstGeom prst="rect">
            <a:avLst/>
          </a:prstGeom>
        </p:spPr>
      </p:pic>
      <p:pic>
        <p:nvPicPr>
          <p:cNvPr id="40" name="Picture 39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EFE5040D-2FA8-0B9C-99B0-65DC9C0A750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280" y="6953518"/>
            <a:ext cx="2935224" cy="1207008"/>
          </a:xfrm>
          <a:prstGeom prst="rect">
            <a:avLst/>
          </a:prstGeom>
        </p:spPr>
      </p:pic>
      <p:pic>
        <p:nvPicPr>
          <p:cNvPr id="20" name="Picture 19" descr="A logo for a company&#10;&#10;Description automatically generated with medium confidence">
            <a:extLst>
              <a:ext uri="{FF2B5EF4-FFF2-40B4-BE49-F238E27FC236}">
                <a16:creationId xmlns:a16="http://schemas.microsoft.com/office/drawing/2014/main" id="{2BEB72F3-C375-EE9B-250A-4C242466DFF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r="7691"/>
          <a:stretch/>
        </p:blipFill>
        <p:spPr>
          <a:xfrm>
            <a:off x="9361898" y="4524275"/>
            <a:ext cx="2034797" cy="2429243"/>
          </a:xfrm>
          <a:prstGeom prst="rect">
            <a:avLst/>
          </a:prstGeom>
        </p:spPr>
      </p:pic>
      <p:pic>
        <p:nvPicPr>
          <p:cNvPr id="42" name="Picture 41" descr="A logo of a company&#10;&#10;Description automatically generated">
            <a:extLst>
              <a:ext uri="{FF2B5EF4-FFF2-40B4-BE49-F238E27FC236}">
                <a16:creationId xmlns:a16="http://schemas.microsoft.com/office/drawing/2014/main" id="{74D8E8B3-D0F2-45AA-DF44-AFA4F992666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1719" y="6373580"/>
            <a:ext cx="2313201" cy="231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5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de2e083-f9c5-4437-9e03-6bb10c01279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D56D0DC787F1E4997283FC72AB09E79" ma:contentTypeVersion="16" ma:contentTypeDescription="Create a new document." ma:contentTypeScope="" ma:versionID="af68d58ee8e369a8c4e68a7708ca210a">
  <xsd:schema xmlns:xsd="http://www.w3.org/2001/XMLSchema" xmlns:xs="http://www.w3.org/2001/XMLSchema" xmlns:p="http://schemas.microsoft.com/office/2006/metadata/properties" xmlns:ns3="2de2e083-f9c5-4437-9e03-6bb10c01279e" xmlns:ns4="9b1079c3-9efd-448a-b1fb-e7f86c10b7a7" targetNamespace="http://schemas.microsoft.com/office/2006/metadata/properties" ma:root="true" ma:fieldsID="edeb1ca9c64de4391300b88f91f37c05" ns3:_="" ns4:_="">
    <xsd:import namespace="2de2e083-f9c5-4437-9e03-6bb10c01279e"/>
    <xsd:import namespace="9b1079c3-9efd-448a-b1fb-e7f86c10b7a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e2e083-f9c5-4437-9e03-6bb10c0127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1079c3-9efd-448a-b1fb-e7f86c10b7a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1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A82BEA-DC94-49A7-9E94-4364D49013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6D6B8E7-F6AA-419D-B09C-97BB326EFF22}">
  <ds:schemaRefs>
    <ds:schemaRef ds:uri="2de2e083-f9c5-4437-9e03-6bb10c01279e"/>
    <ds:schemaRef ds:uri="9b1079c3-9efd-448a-b1fb-e7f86c10b7a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E58FF80-0D80-4B27-AC36-E4D228443077}">
  <ds:schemaRefs>
    <ds:schemaRef ds:uri="2de2e083-f9c5-4437-9e03-6bb10c01279e"/>
    <ds:schemaRef ds:uri="9b1079c3-9efd-448a-b1fb-e7f86c10b7a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Custom</PresentationFormat>
  <Slides>8</Slides>
  <Notes>4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Base Presentation Slides</dc:title>
  <dc:creator>Caitlyn Q</dc:creator>
  <cp:revision>1</cp:revision>
  <dcterms:created xsi:type="dcterms:W3CDTF">2006-08-16T00:00:00Z</dcterms:created>
  <dcterms:modified xsi:type="dcterms:W3CDTF">2023-10-09T17:15:09Z</dcterms:modified>
  <dc:identifier>DAFOTBCM0KU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0x010100CD56D0DC787F1E4997283FC72AB09E79</vt:lpwstr>
  </property>
</Properties>
</file>