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3" r:id="rId5"/>
    <p:sldId id="265" r:id="rId6"/>
    <p:sldId id="267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40"/>
    <a:srgbClr val="2C3E50"/>
    <a:srgbClr val="2980B9"/>
    <a:srgbClr val="E74C3C"/>
    <a:srgbClr val="ECF0F1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7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91D0-1B1D-4C8B-AC11-85122F5A2FE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8682-35D0-4ACA-8CEC-EA30D942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5493" y="405114"/>
            <a:ext cx="9144000" cy="361130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Creating a Marketing Plan</a:t>
            </a:r>
            <a:br>
              <a:rPr lang="en-US" sz="72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</a:br>
            <a:endParaRPr lang="en-US" sz="72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6335" y="4320002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April 18, 2018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5834984"/>
            <a:ext cx="2085474" cy="6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4868" y="0"/>
            <a:ext cx="9110547" cy="6858000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677" y="589985"/>
            <a:ext cx="3449444" cy="12223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Product</a:t>
            </a:r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/>
            </a:r>
            <a:b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</a:br>
            <a:endParaRPr lang="en-US" sz="40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30" y="1807345"/>
            <a:ext cx="35651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What do you have to sell?</a:t>
            </a:r>
          </a:p>
          <a:p>
            <a:endParaRPr lang="en-US" sz="28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28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Land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Building space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Talent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Transportation access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Natural resources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Lifestyle amenities</a:t>
            </a:r>
            <a:endParaRPr lang="en-US" sz="28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68" y="330576"/>
            <a:ext cx="8367132" cy="61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4868" y="-1"/>
            <a:ext cx="9110547" cy="6858001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5424" y="647858"/>
            <a:ext cx="4932556" cy="12223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CUSTOMER</a:t>
            </a:r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/>
            </a:r>
            <a:b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</a:br>
            <a:endParaRPr lang="en-US" sz="40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69" y="2098856"/>
            <a:ext cx="342610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Who needs what you have to sell?</a:t>
            </a:r>
          </a:p>
          <a:p>
            <a:endParaRPr lang="en-US" sz="32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32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Distribution centers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Food processors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Other manufacturing</a:t>
            </a:r>
            <a:endParaRPr lang="en-US" sz="28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8" y="419160"/>
            <a:ext cx="8610813" cy="60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9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4868" y="-1"/>
            <a:ext cx="9110547" cy="6858001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0638" y="944951"/>
            <a:ext cx="3639016" cy="12503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VALUE PROPOSITION</a:t>
            </a:r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/>
            </a:r>
            <a:b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</a:br>
            <a:endParaRPr lang="en-US" sz="40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73" y="2521284"/>
            <a:ext cx="36344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/>
              </a:rPr>
              <a:t>Why do they  need what you’re selling?</a:t>
            </a:r>
            <a:endParaRPr lang="en-US" sz="3200" b="1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/>
            </a:endParaRPr>
          </a:p>
          <a:p>
            <a:endParaRPr lang="en-US" sz="14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14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14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Transportation access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Large parcels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Fast project delivery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Workforce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Cost affordability</a:t>
            </a:r>
            <a:endParaRPr lang="en-US" sz="28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8" y="437030"/>
            <a:ext cx="8775988" cy="59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3717" y="0"/>
            <a:ext cx="9110547" cy="6858001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356" y="462664"/>
            <a:ext cx="4932556" cy="12223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MESSAGING</a:t>
            </a:r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/>
            </a:r>
            <a:b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</a:br>
            <a:endParaRPr lang="en-US" sz="40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67" y="1684964"/>
            <a:ext cx="36344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/>
              </a:rPr>
              <a:t>How do you share your product and value proposition with customers?</a:t>
            </a:r>
            <a:endParaRPr lang="en-US" sz="3200" b="1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/>
            </a:endParaRPr>
          </a:p>
          <a:p>
            <a:endParaRPr lang="en-US" sz="14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14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14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r>
              <a:rPr lang="en-US" sz="2800" dirty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P</a:t>
            </a:r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artnerships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Tools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Working your network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Collateral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Testimonials</a:t>
            </a:r>
            <a:endParaRPr lang="en-US" sz="28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17" y="337996"/>
            <a:ext cx="8229131" cy="62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3717" y="0"/>
            <a:ext cx="9110547" cy="6858001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267" y="462664"/>
            <a:ext cx="4932556" cy="12223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METRICS</a:t>
            </a:r>
            <a: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/>
            </a:r>
            <a:br>
              <a:rPr lang="en-US" sz="40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</a:br>
            <a:endParaRPr lang="en-US" sz="40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67" y="1684964"/>
            <a:ext cx="36344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/>
              </a:rPr>
              <a:t>How are you measuring your marketing performance?</a:t>
            </a:r>
            <a:endParaRPr lang="en-US" sz="3200" b="1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/>
            </a:endParaRPr>
          </a:p>
          <a:p>
            <a:endParaRPr lang="en-US" sz="14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1400" dirty="0" smtClean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endParaRPr lang="en-US" sz="1400" dirty="0">
              <a:solidFill>
                <a:srgbClr val="ECF0F1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Contacts made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Acres developed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Jobs created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Growth in AV</a:t>
            </a:r>
          </a:p>
          <a:p>
            <a:r>
              <a:rPr lang="en-US" sz="2800" dirty="0" smtClean="0">
                <a:solidFill>
                  <a:srgbClr val="ECF0F1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Project delivery speed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42" y="3469138"/>
            <a:ext cx="5277098" cy="3410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51" y="9860"/>
            <a:ext cx="5277097" cy="33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774731"/>
            <a:ext cx="9144000" cy="1217854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ECF0F1"/>
                </a:solidFill>
                <a:latin typeface="Franklin Gothic Heavy" panose="020B0903020102020204" pitchFamily="34" charset="0"/>
              </a:rPr>
              <a:t>QUESTIONS?</a:t>
            </a:r>
            <a:endParaRPr lang="en-US" sz="9600" dirty="0">
              <a:solidFill>
                <a:srgbClr val="ECF0F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104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Heavy</vt:lpstr>
      <vt:lpstr>Kozuka Gothic Pro EL</vt:lpstr>
      <vt:lpstr>Office Theme</vt:lpstr>
      <vt:lpstr>Creating a Marketing Plan </vt:lpstr>
      <vt:lpstr>Product  </vt:lpstr>
      <vt:lpstr>CUSTOMER </vt:lpstr>
      <vt:lpstr>VALUE PROPOSITION </vt:lpstr>
      <vt:lpstr>MESSAGING </vt:lpstr>
      <vt:lpstr>METRICS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COMMUNICATIONS PLAN UPDATE</dc:title>
  <dc:creator>Kenny Larson</dc:creator>
  <cp:lastModifiedBy>Kristin Retherford</cp:lastModifiedBy>
  <cp:revision>32</cp:revision>
  <dcterms:created xsi:type="dcterms:W3CDTF">2017-03-27T22:51:01Z</dcterms:created>
  <dcterms:modified xsi:type="dcterms:W3CDTF">2018-04-09T19:22:43Z</dcterms:modified>
</cp:coreProperties>
</file>