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4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13"/>
  </p:normalViewPr>
  <p:slideViewPr>
    <p:cSldViewPr snapToGrid="0" snapToObjects="1">
      <p:cViewPr varScale="1">
        <p:scale>
          <a:sx n="57" d="100"/>
          <a:sy n="57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6" name="Shape 12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2387600" y="8953500"/>
            <a:ext cx="19621500" cy="6858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8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14"/>
          </p:nvPr>
        </p:nvSpPr>
        <p:spPr>
          <a:xfrm>
            <a:off x="2387600" y="6045200"/>
            <a:ext cx="19621500" cy="8890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0" y="0"/>
            <a:ext cx="24384000" cy="13716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itle Text"/>
          <p:cNvSpPr txBox="1">
            <a:spLocks noGrp="1"/>
          </p:cNvSpPr>
          <p:nvPr>
            <p:ph type="title"/>
          </p:nvPr>
        </p:nvSpPr>
        <p:spPr>
          <a:xfrm>
            <a:off x="4833937" y="2303859"/>
            <a:ext cx="14716126" cy="4643438"/>
          </a:xfrm>
          <a:prstGeom prst="rect">
            <a:avLst/>
          </a:prstGeom>
        </p:spPr>
        <p:txBody>
          <a:bodyPr lIns="71437" tIns="71437" rIns="71437" bIns="71437" anchor="b"/>
          <a:lstStyle>
            <a:lvl1pPr defTabSz="821531"/>
          </a:lstStyle>
          <a:p>
            <a:r>
              <a:t>Title Text</a:t>
            </a:r>
          </a:p>
        </p:txBody>
      </p:sp>
      <p:sp>
        <p:nvSpPr>
          <p:cNvPr id="11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833937" y="7072312"/>
            <a:ext cx="14716126" cy="1589485"/>
          </a:xfrm>
          <a:prstGeom prst="rect">
            <a:avLst/>
          </a:prstGeom>
        </p:spPr>
        <p:txBody>
          <a:bodyPr lIns="71437" tIns="71437" rIns="71437" bIns="71437" anchor="t"/>
          <a:lstStyle>
            <a:lvl1pPr marL="0" indent="0" algn="ctr" defTabSz="821531">
              <a:spcBef>
                <a:spcPts val="0"/>
              </a:spcBef>
              <a:buSzTx/>
              <a:buNone/>
              <a:defRPr sz="4400"/>
            </a:lvl1pPr>
            <a:lvl2pPr marL="0" indent="228600" algn="ctr" defTabSz="821531">
              <a:spcBef>
                <a:spcPts val="0"/>
              </a:spcBef>
              <a:buSzTx/>
              <a:buNone/>
              <a:defRPr sz="4400"/>
            </a:lvl2pPr>
            <a:lvl3pPr marL="0" indent="457200" algn="ctr" defTabSz="821531">
              <a:spcBef>
                <a:spcPts val="0"/>
              </a:spcBef>
              <a:buSzTx/>
              <a:buNone/>
              <a:defRPr sz="4400"/>
            </a:lvl3pPr>
            <a:lvl4pPr marL="0" indent="685800" algn="ctr" defTabSz="821531">
              <a:spcBef>
                <a:spcPts val="0"/>
              </a:spcBef>
              <a:buSzTx/>
              <a:buNone/>
              <a:defRPr sz="4400"/>
            </a:lvl4pPr>
            <a:lvl5pPr marL="0" indent="914400" algn="ctr" defTabSz="821531">
              <a:spcBef>
                <a:spcPts val="0"/>
              </a:spcBef>
              <a:buSzTx/>
              <a:buNone/>
              <a:defRPr sz="4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35814" y="13010554"/>
            <a:ext cx="494513" cy="511176"/>
          </a:xfrm>
          <a:prstGeom prst="rect">
            <a:avLst/>
          </a:prstGeom>
        </p:spPr>
        <p:txBody>
          <a:bodyPr lIns="71437" tIns="71437" rIns="71437" bIns="71437"/>
          <a:lstStyle>
            <a:lvl1pPr defTabSz="821531"/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13"/>
          </p:nvPr>
        </p:nvSpPr>
        <p:spPr>
          <a:xfrm>
            <a:off x="3125968" y="673100"/>
            <a:ext cx="18135601" cy="8737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635000" y="9448800"/>
            <a:ext cx="23114000" cy="20066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35000" y="115189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sz="half" idx="13"/>
          </p:nvPr>
        </p:nvSpPr>
        <p:spPr>
          <a:xfrm>
            <a:off x="13165980" y="1104900"/>
            <a:ext cx="9525001" cy="11506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1651000" y="1104900"/>
            <a:ext cx="10223500" cy="56134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651000" y="6845300"/>
            <a:ext cx="10223500" cy="5765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half" idx="13"/>
          </p:nvPr>
        </p:nvSpPr>
        <p:spPr>
          <a:xfrm>
            <a:off x="13169900" y="3238500"/>
            <a:ext cx="9525000" cy="9207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689100" y="3238500"/>
            <a:ext cx="10007600" cy="92075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defRPr sz="4500"/>
            </a:lvl1pPr>
            <a:lvl2pPr marL="1117600" indent="-558800">
              <a:spcBef>
                <a:spcPts val="4500"/>
              </a:spcBef>
              <a:defRPr sz="4500"/>
            </a:lvl2pPr>
            <a:lvl3pPr marL="1676400" indent="-558800">
              <a:spcBef>
                <a:spcPts val="4500"/>
              </a:spcBef>
              <a:defRPr sz="4500"/>
            </a:lvl3pPr>
            <a:lvl4pPr marL="2235200" indent="-558800">
              <a:spcBef>
                <a:spcPts val="4500"/>
              </a:spcBef>
              <a:defRPr sz="4500"/>
            </a:lvl4pPr>
            <a:lvl5pPr marL="2794000" indent="-558800">
              <a:spcBef>
                <a:spcPts val="4500"/>
              </a:spcBef>
              <a:defRPr sz="45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1689100" y="1778000"/>
            <a:ext cx="21005800" cy="101473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15760700" y="7048500"/>
            <a:ext cx="740410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15760700" y="1130300"/>
            <a:ext cx="740410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idx="15"/>
          </p:nvPr>
        </p:nvSpPr>
        <p:spPr>
          <a:xfrm>
            <a:off x="1206500" y="1130300"/>
            <a:ext cx="1417320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689100" y="9525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689100" y="3238500"/>
            <a:ext cx="21005800" cy="9207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59031" y="13081000"/>
            <a:ext cx="453238" cy="4699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med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63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127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90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254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317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381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444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508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571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UNDERSTANDING MARKETING &amp; BRANDING"/>
          <p:cNvSpPr txBox="1">
            <a:spLocks noGrp="1"/>
          </p:cNvSpPr>
          <p:nvPr>
            <p:ph type="subTitle" idx="1"/>
          </p:nvPr>
        </p:nvSpPr>
        <p:spPr>
          <a:xfrm>
            <a:off x="1435100" y="3045771"/>
            <a:ext cx="20828000" cy="7624457"/>
          </a:xfrm>
          <a:prstGeom prst="rect">
            <a:avLst/>
          </a:prstGeom>
        </p:spPr>
        <p:txBody>
          <a:bodyPr anchor="ctr"/>
          <a:lstStyle/>
          <a:p>
            <a:pPr lvl="1" algn="l">
              <a:defRPr sz="12300">
                <a:solidFill>
                  <a:srgbClr val="53585F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t>UNDERSTANDING MARKETING &amp; BRANDING</a:t>
            </a:r>
          </a:p>
        </p:txBody>
      </p:sp>
      <p:sp>
        <p:nvSpPr>
          <p:cNvPr id="129" name="Slide Number"/>
          <p:cNvSpPr txBox="1">
            <a:spLocks noGrp="1"/>
          </p:cNvSpPr>
          <p:nvPr>
            <p:ph type="sldNum" sz="quarter" idx="4294967295"/>
          </p:nvPr>
        </p:nvSpPr>
        <p:spPr>
          <a:xfrm>
            <a:off x="22517565" y="1098226"/>
            <a:ext cx="255563" cy="406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>
            <a:lvl1pPr>
              <a:defRPr sz="2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fld id="{86CB4B4D-7CA3-9044-876B-883B54F8677D}" type="slidenum">
              <a:t>1</a:t>
            </a:fld>
            <a:endParaRPr/>
          </a:p>
        </p:txBody>
      </p:sp>
      <p:pic>
        <p:nvPicPr>
          <p:cNvPr id="130" name="Mandala.png" descr="Mandala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741472" y="11721413"/>
            <a:ext cx="1336536" cy="1032697"/>
          </a:xfrm>
          <a:prstGeom prst="rect">
            <a:avLst/>
          </a:prstGeom>
          <a:ln w="12700">
            <a:miter lim="400000"/>
          </a:ln>
        </p:spPr>
      </p:pic>
      <p:pic>
        <p:nvPicPr>
          <p:cNvPr id="131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815538" y="779638"/>
            <a:ext cx="2262899" cy="106897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2AC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lide Number"/>
          <p:cNvSpPr txBox="1">
            <a:spLocks noGrp="1"/>
          </p:cNvSpPr>
          <p:nvPr>
            <p:ph type="sldNum" sz="quarter" idx="4294967295"/>
          </p:nvPr>
        </p:nvSpPr>
        <p:spPr>
          <a:xfrm>
            <a:off x="22517565" y="1098226"/>
            <a:ext cx="255563" cy="406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>
            <a:lvl1pPr>
              <a:defRPr sz="20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fld id="{86CB4B4D-7CA3-9044-876B-883B54F8677D}" type="slidenum">
              <a:t>2</a:t>
            </a:fld>
            <a:endParaRPr/>
          </a:p>
        </p:txBody>
      </p:sp>
      <p:sp>
        <p:nvSpPr>
          <p:cNvPr id="134" name="AGENDA"/>
          <p:cNvSpPr txBox="1">
            <a:spLocks noGrp="1"/>
          </p:cNvSpPr>
          <p:nvPr>
            <p:ph type="subTitle" idx="1"/>
          </p:nvPr>
        </p:nvSpPr>
        <p:spPr>
          <a:xfrm>
            <a:off x="1485900" y="3045771"/>
            <a:ext cx="20828000" cy="7624457"/>
          </a:xfrm>
          <a:prstGeom prst="rect">
            <a:avLst/>
          </a:prstGeom>
        </p:spPr>
        <p:txBody>
          <a:bodyPr anchor="ctr"/>
          <a:lstStyle/>
          <a:p>
            <a:pPr lvl="1" algn="l">
              <a:defRPr sz="1230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t>AGENDA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dissolve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815538" y="779638"/>
            <a:ext cx="2262899" cy="1068978"/>
          </a:xfrm>
          <a:prstGeom prst="rect">
            <a:avLst/>
          </a:prstGeom>
          <a:ln w="12700">
            <a:miter lim="400000"/>
          </a:ln>
        </p:spPr>
      </p:pic>
      <p:sp>
        <p:nvSpPr>
          <p:cNvPr id="137" name="Slide Number"/>
          <p:cNvSpPr txBox="1">
            <a:spLocks noGrp="1"/>
          </p:cNvSpPr>
          <p:nvPr>
            <p:ph type="sldNum" sz="quarter" idx="4294967295"/>
          </p:nvPr>
        </p:nvSpPr>
        <p:spPr>
          <a:xfrm>
            <a:off x="22517565" y="1098226"/>
            <a:ext cx="255563" cy="406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>
            <a:lvl1pPr>
              <a:defRPr sz="2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fld id="{86CB4B4D-7CA3-9044-876B-883B54F8677D}" type="slidenum">
              <a:t>3</a:t>
            </a:fld>
            <a:endParaRPr/>
          </a:p>
        </p:txBody>
      </p:sp>
      <p:sp>
        <p:nvSpPr>
          <p:cNvPr id="138" name="Line"/>
          <p:cNvSpPr/>
          <p:nvPr/>
        </p:nvSpPr>
        <p:spPr>
          <a:xfrm>
            <a:off x="1788774" y="2569013"/>
            <a:ext cx="2316427" cy="1"/>
          </a:xfrm>
          <a:prstGeom prst="line">
            <a:avLst/>
          </a:prstGeom>
          <a:ln w="101600">
            <a:solidFill>
              <a:srgbClr val="3794D4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200"/>
            </a:pPr>
            <a:endParaRPr/>
          </a:p>
        </p:txBody>
      </p:sp>
      <p:sp>
        <p:nvSpPr>
          <p:cNvPr id="139" name="AGENDA…"/>
          <p:cNvSpPr txBox="1"/>
          <p:nvPr/>
        </p:nvSpPr>
        <p:spPr>
          <a:xfrm>
            <a:off x="4388034" y="5052029"/>
            <a:ext cx="7119123" cy="57017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4161" tIns="44161" rIns="44161" bIns="44161" anchor="ctr">
            <a:spAutoFit/>
          </a:bodyPr>
          <a:lstStyle/>
          <a:p>
            <a:pPr algn="l">
              <a:lnSpc>
                <a:spcPct val="120000"/>
              </a:lnSpc>
              <a:defRPr sz="2800"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t>AGENDA</a:t>
            </a:r>
          </a:p>
          <a:p>
            <a:pPr algn="l">
              <a:lnSpc>
                <a:spcPct val="120000"/>
              </a:lnSpc>
              <a:defRPr sz="2800">
                <a:latin typeface="Proxima Nova"/>
                <a:ea typeface="Proxima Nova"/>
                <a:cs typeface="Proxima Nova"/>
                <a:sym typeface="Proxima Nova"/>
              </a:defRPr>
            </a:pPr>
            <a:endParaRPr/>
          </a:p>
          <a:p>
            <a:pPr algn="l">
              <a:lnSpc>
                <a:spcPct val="120000"/>
              </a:lnSpc>
              <a:defRPr sz="2800"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t>Welcome &amp; Introductions</a:t>
            </a:r>
          </a:p>
          <a:p>
            <a:pPr algn="l">
              <a:lnSpc>
                <a:spcPct val="120000"/>
              </a:lnSpc>
              <a:defRPr sz="2800">
                <a:latin typeface="Proxima Nova"/>
                <a:ea typeface="Proxima Nova"/>
                <a:cs typeface="Proxima Nova"/>
                <a:sym typeface="Proxima Nova"/>
              </a:defRPr>
            </a:pPr>
            <a:endParaRPr/>
          </a:p>
          <a:p>
            <a:pPr algn="l">
              <a:lnSpc>
                <a:spcPct val="120000"/>
              </a:lnSpc>
              <a:defRPr sz="2800"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t>Marketing Overview</a:t>
            </a:r>
          </a:p>
          <a:p>
            <a:pPr algn="l">
              <a:lnSpc>
                <a:spcPct val="120000"/>
              </a:lnSpc>
              <a:defRPr sz="2800">
                <a:latin typeface="Proxima Nova"/>
                <a:ea typeface="Proxima Nova"/>
                <a:cs typeface="Proxima Nova"/>
                <a:sym typeface="Proxima Nova"/>
              </a:defRPr>
            </a:pPr>
            <a:endParaRPr/>
          </a:p>
          <a:p>
            <a:pPr algn="l">
              <a:lnSpc>
                <a:spcPct val="120000"/>
              </a:lnSpc>
              <a:defRPr sz="2800"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t>Establishing a Marketing Program &amp; Brand</a:t>
            </a:r>
          </a:p>
          <a:p>
            <a:pPr algn="l">
              <a:lnSpc>
                <a:spcPct val="120000"/>
              </a:lnSpc>
              <a:defRPr sz="2800">
                <a:latin typeface="Proxima Nova"/>
                <a:ea typeface="Proxima Nova"/>
                <a:cs typeface="Proxima Nova"/>
                <a:sym typeface="Proxima Nova"/>
              </a:defRPr>
            </a:pPr>
            <a:endParaRPr/>
          </a:p>
          <a:p>
            <a:pPr algn="l">
              <a:lnSpc>
                <a:spcPct val="120000"/>
              </a:lnSpc>
              <a:defRPr sz="2800"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t>BREAK</a:t>
            </a:r>
          </a:p>
          <a:p>
            <a:pPr algn="l">
              <a:lnSpc>
                <a:spcPct val="120000"/>
              </a:lnSpc>
              <a:defRPr sz="2800">
                <a:latin typeface="Proxima Nova"/>
                <a:ea typeface="Proxima Nova"/>
                <a:cs typeface="Proxima Nova"/>
                <a:sym typeface="Proxima Nova"/>
              </a:defRPr>
            </a:pPr>
            <a:endParaRPr/>
          </a:p>
          <a:p>
            <a:pPr algn="l">
              <a:lnSpc>
                <a:spcPct val="120000"/>
              </a:lnSpc>
              <a:defRPr sz="2800"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t>Creating a Marketing Plan</a:t>
            </a:r>
          </a:p>
        </p:txBody>
      </p:sp>
      <p:sp>
        <p:nvSpPr>
          <p:cNvPr id="140" name="LUNCH…"/>
          <p:cNvSpPr txBox="1"/>
          <p:nvPr/>
        </p:nvSpPr>
        <p:spPr>
          <a:xfrm>
            <a:off x="16406183" y="6078189"/>
            <a:ext cx="5443444" cy="46654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4161" tIns="44161" rIns="44161" bIns="44161" anchor="ctr">
            <a:spAutoFit/>
          </a:bodyPr>
          <a:lstStyle/>
          <a:p>
            <a:pPr algn="l">
              <a:lnSpc>
                <a:spcPct val="120000"/>
              </a:lnSpc>
              <a:defRPr sz="2800"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t>LUNCH</a:t>
            </a:r>
          </a:p>
          <a:p>
            <a:pPr algn="l">
              <a:lnSpc>
                <a:spcPct val="120000"/>
              </a:lnSpc>
              <a:defRPr sz="2800">
                <a:latin typeface="Proxima Nova"/>
                <a:ea typeface="Proxima Nova"/>
                <a:cs typeface="Proxima Nova"/>
                <a:sym typeface="Proxima Nova"/>
              </a:defRPr>
            </a:pPr>
            <a:endParaRPr/>
          </a:p>
          <a:p>
            <a:pPr algn="l">
              <a:lnSpc>
                <a:spcPct val="120000"/>
              </a:lnSpc>
              <a:defRPr sz="2800"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t>Public Relations</a:t>
            </a:r>
          </a:p>
          <a:p>
            <a:pPr algn="l">
              <a:lnSpc>
                <a:spcPct val="120000"/>
              </a:lnSpc>
              <a:defRPr sz="2800">
                <a:latin typeface="Proxima Nova"/>
                <a:ea typeface="Proxima Nova"/>
                <a:cs typeface="Proxima Nova"/>
                <a:sym typeface="Proxima Nova"/>
              </a:defRPr>
            </a:pPr>
            <a:endParaRPr/>
          </a:p>
          <a:p>
            <a:pPr algn="l">
              <a:lnSpc>
                <a:spcPct val="120000"/>
              </a:lnSpc>
              <a:defRPr sz="2800"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t>BREAK</a:t>
            </a:r>
          </a:p>
          <a:p>
            <a:pPr algn="l">
              <a:lnSpc>
                <a:spcPct val="120000"/>
              </a:lnSpc>
              <a:defRPr sz="2800">
                <a:latin typeface="Proxima Nova"/>
                <a:ea typeface="Proxima Nova"/>
                <a:cs typeface="Proxima Nova"/>
                <a:sym typeface="Proxima Nova"/>
              </a:defRPr>
            </a:pPr>
            <a:endParaRPr/>
          </a:p>
          <a:p>
            <a:pPr algn="l">
              <a:lnSpc>
                <a:spcPct val="120000"/>
              </a:lnSpc>
              <a:defRPr sz="2800"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t>Marketing Tools &amp; Tactics</a:t>
            </a:r>
          </a:p>
          <a:p>
            <a:pPr algn="l">
              <a:lnSpc>
                <a:spcPct val="120000"/>
              </a:lnSpc>
              <a:defRPr sz="2800">
                <a:latin typeface="Proxima Nova"/>
                <a:ea typeface="Proxima Nova"/>
                <a:cs typeface="Proxima Nova"/>
                <a:sym typeface="Proxima Nova"/>
              </a:defRPr>
            </a:pPr>
            <a:endParaRPr/>
          </a:p>
          <a:p>
            <a:pPr algn="l">
              <a:lnSpc>
                <a:spcPct val="120000"/>
              </a:lnSpc>
              <a:defRPr sz="2800"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t>CLOSING</a:t>
            </a:r>
          </a:p>
        </p:txBody>
      </p:sp>
      <p:sp>
        <p:nvSpPr>
          <p:cNvPr id="141" name="08:00 - 08:10…"/>
          <p:cNvSpPr txBox="1"/>
          <p:nvPr/>
        </p:nvSpPr>
        <p:spPr>
          <a:xfrm>
            <a:off x="1713554" y="6087398"/>
            <a:ext cx="2898667" cy="46654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4161" tIns="44161" rIns="44161" bIns="44161" anchor="ctr">
            <a:spAutoFit/>
          </a:bodyPr>
          <a:lstStyle/>
          <a:p>
            <a:pPr algn="l">
              <a:lnSpc>
                <a:spcPct val="120000"/>
              </a:lnSpc>
              <a:defRPr sz="2800"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t>08:00 - 08:10</a:t>
            </a:r>
          </a:p>
          <a:p>
            <a:pPr algn="l">
              <a:lnSpc>
                <a:spcPct val="120000"/>
              </a:lnSpc>
              <a:defRPr sz="2800">
                <a:latin typeface="Proxima Nova"/>
                <a:ea typeface="Proxima Nova"/>
                <a:cs typeface="Proxima Nova"/>
                <a:sym typeface="Proxima Nova"/>
              </a:defRPr>
            </a:pPr>
            <a:endParaRPr/>
          </a:p>
          <a:p>
            <a:pPr algn="l">
              <a:lnSpc>
                <a:spcPct val="120000"/>
              </a:lnSpc>
              <a:defRPr sz="2800"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t>08:10  - 08:35</a:t>
            </a:r>
          </a:p>
          <a:p>
            <a:pPr algn="l">
              <a:lnSpc>
                <a:spcPct val="120000"/>
              </a:lnSpc>
              <a:defRPr sz="2800">
                <a:latin typeface="Proxima Nova"/>
                <a:ea typeface="Proxima Nova"/>
                <a:cs typeface="Proxima Nova"/>
                <a:sym typeface="Proxima Nova"/>
              </a:defRPr>
            </a:pPr>
            <a:endParaRPr/>
          </a:p>
          <a:p>
            <a:pPr algn="l">
              <a:lnSpc>
                <a:spcPct val="120000"/>
              </a:lnSpc>
              <a:defRPr sz="2800"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t>08:35 - 09:45</a:t>
            </a:r>
          </a:p>
          <a:p>
            <a:pPr algn="l">
              <a:lnSpc>
                <a:spcPct val="120000"/>
              </a:lnSpc>
              <a:defRPr sz="2800">
                <a:latin typeface="Proxima Nova"/>
                <a:ea typeface="Proxima Nova"/>
                <a:cs typeface="Proxima Nova"/>
                <a:sym typeface="Proxima Nova"/>
              </a:defRPr>
            </a:pPr>
            <a:endParaRPr/>
          </a:p>
          <a:p>
            <a:pPr algn="l">
              <a:lnSpc>
                <a:spcPct val="120000"/>
              </a:lnSpc>
              <a:defRPr sz="2800"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t>09:45 - 10:00</a:t>
            </a:r>
          </a:p>
          <a:p>
            <a:pPr algn="l">
              <a:lnSpc>
                <a:spcPct val="120000"/>
              </a:lnSpc>
              <a:defRPr sz="2800">
                <a:latin typeface="Proxima Nova"/>
                <a:ea typeface="Proxima Nova"/>
                <a:cs typeface="Proxima Nova"/>
                <a:sym typeface="Proxima Nova"/>
              </a:defRPr>
            </a:pPr>
            <a:endParaRPr/>
          </a:p>
          <a:p>
            <a:pPr algn="l">
              <a:lnSpc>
                <a:spcPct val="120000"/>
              </a:lnSpc>
              <a:defRPr sz="2800"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t>10:00 -  12:00</a:t>
            </a:r>
          </a:p>
        </p:txBody>
      </p:sp>
      <p:sp>
        <p:nvSpPr>
          <p:cNvPr id="142" name="12:00 -  12:45…"/>
          <p:cNvSpPr txBox="1"/>
          <p:nvPr/>
        </p:nvSpPr>
        <p:spPr>
          <a:xfrm>
            <a:off x="12507337" y="6087398"/>
            <a:ext cx="2898667" cy="46654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4161" tIns="44161" rIns="44161" bIns="44161" anchor="ctr">
            <a:spAutoFit/>
          </a:bodyPr>
          <a:lstStyle/>
          <a:p>
            <a:pPr algn="l">
              <a:lnSpc>
                <a:spcPct val="120000"/>
              </a:lnSpc>
              <a:defRPr sz="2800"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t>12:00 -  12:45</a:t>
            </a:r>
          </a:p>
          <a:p>
            <a:pPr algn="l">
              <a:lnSpc>
                <a:spcPct val="120000"/>
              </a:lnSpc>
              <a:defRPr sz="2800">
                <a:latin typeface="Proxima Nova"/>
                <a:ea typeface="Proxima Nova"/>
                <a:cs typeface="Proxima Nova"/>
                <a:sym typeface="Proxima Nova"/>
              </a:defRPr>
            </a:pPr>
            <a:endParaRPr/>
          </a:p>
          <a:p>
            <a:pPr algn="l">
              <a:lnSpc>
                <a:spcPct val="120000"/>
              </a:lnSpc>
              <a:defRPr sz="2800"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t>12:45  - 02:15</a:t>
            </a:r>
          </a:p>
          <a:p>
            <a:pPr algn="l">
              <a:lnSpc>
                <a:spcPct val="120000"/>
              </a:lnSpc>
              <a:defRPr sz="2800">
                <a:latin typeface="Proxima Nova"/>
                <a:ea typeface="Proxima Nova"/>
                <a:cs typeface="Proxima Nova"/>
                <a:sym typeface="Proxima Nova"/>
              </a:defRPr>
            </a:pPr>
            <a:endParaRPr/>
          </a:p>
          <a:p>
            <a:pPr algn="l">
              <a:lnSpc>
                <a:spcPct val="120000"/>
              </a:lnSpc>
              <a:defRPr sz="2800"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t>02:15 -  02:30</a:t>
            </a:r>
          </a:p>
          <a:p>
            <a:pPr algn="l">
              <a:lnSpc>
                <a:spcPct val="120000"/>
              </a:lnSpc>
              <a:defRPr sz="2800">
                <a:latin typeface="Proxima Nova"/>
                <a:ea typeface="Proxima Nova"/>
                <a:cs typeface="Proxima Nova"/>
                <a:sym typeface="Proxima Nova"/>
              </a:defRPr>
            </a:pPr>
            <a:endParaRPr/>
          </a:p>
          <a:p>
            <a:pPr algn="l">
              <a:lnSpc>
                <a:spcPct val="120000"/>
              </a:lnSpc>
              <a:defRPr sz="2800"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t>02:30 - 04:45</a:t>
            </a:r>
          </a:p>
          <a:p>
            <a:pPr algn="l">
              <a:lnSpc>
                <a:spcPct val="120000"/>
              </a:lnSpc>
              <a:defRPr sz="2800">
                <a:latin typeface="Proxima Nova"/>
                <a:ea typeface="Proxima Nova"/>
                <a:cs typeface="Proxima Nova"/>
                <a:sym typeface="Proxima Nova"/>
              </a:defRPr>
            </a:pPr>
            <a:endParaRPr/>
          </a:p>
          <a:p>
            <a:pPr algn="l">
              <a:lnSpc>
                <a:spcPct val="120000"/>
              </a:lnSpc>
              <a:defRPr sz="2800"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t>04:45 -  05:00</a:t>
            </a:r>
          </a:p>
        </p:txBody>
      </p:sp>
      <p:pic>
        <p:nvPicPr>
          <p:cNvPr id="143" name="Mandala.png" descr="Mandala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741472" y="11721413"/>
            <a:ext cx="1336536" cy="103269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dissolve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1AC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lide Number"/>
          <p:cNvSpPr txBox="1">
            <a:spLocks noGrp="1"/>
          </p:cNvSpPr>
          <p:nvPr>
            <p:ph type="sldNum" sz="quarter" idx="4294967295"/>
          </p:nvPr>
        </p:nvSpPr>
        <p:spPr>
          <a:xfrm>
            <a:off x="22517565" y="1098226"/>
            <a:ext cx="255563" cy="406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>
            <a:lvl1pPr>
              <a:defRPr sz="20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fld id="{86CB4B4D-7CA3-9044-876B-883B54F8677D}" type="slidenum">
              <a:t>4</a:t>
            </a:fld>
            <a:endParaRPr/>
          </a:p>
        </p:txBody>
      </p:sp>
      <p:sp>
        <p:nvSpPr>
          <p:cNvPr id="146" name="MARKETING &amp; BRANDING"/>
          <p:cNvSpPr txBox="1">
            <a:spLocks noGrp="1"/>
          </p:cNvSpPr>
          <p:nvPr>
            <p:ph type="subTitle" idx="1"/>
          </p:nvPr>
        </p:nvSpPr>
        <p:spPr>
          <a:xfrm>
            <a:off x="1485900" y="3045771"/>
            <a:ext cx="20828000" cy="7624457"/>
          </a:xfrm>
          <a:prstGeom prst="rect">
            <a:avLst/>
          </a:prstGeom>
        </p:spPr>
        <p:txBody>
          <a:bodyPr anchor="ctr"/>
          <a:lstStyle/>
          <a:p>
            <a:pPr lvl="1" algn="l">
              <a:defRPr sz="1230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t>MARKETING &amp; BRANDING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dissolve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lide Number"/>
          <p:cNvSpPr txBox="1">
            <a:spLocks noGrp="1"/>
          </p:cNvSpPr>
          <p:nvPr>
            <p:ph type="sldNum" sz="quarter" idx="4294967295"/>
          </p:nvPr>
        </p:nvSpPr>
        <p:spPr>
          <a:xfrm>
            <a:off x="22517565" y="1098226"/>
            <a:ext cx="255563" cy="406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>
            <a:lvl1pPr>
              <a:defRPr sz="2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fld id="{86CB4B4D-7CA3-9044-876B-883B54F8677D}" type="slidenum">
              <a:t>5</a:t>
            </a:fld>
            <a:endParaRPr/>
          </a:p>
        </p:txBody>
      </p:sp>
      <p:sp>
        <p:nvSpPr>
          <p:cNvPr id="149" name="WHY DOES MARKETING MATTER?"/>
          <p:cNvSpPr txBox="1"/>
          <p:nvPr/>
        </p:nvSpPr>
        <p:spPr>
          <a:xfrm>
            <a:off x="1536228" y="4934238"/>
            <a:ext cx="20531836" cy="38475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4161" tIns="44161" rIns="44161" bIns="44161" anchor="ctr">
            <a:spAutoFit/>
          </a:bodyPr>
          <a:lstStyle/>
          <a:p>
            <a:pPr lvl="1" algn="l">
              <a:defRPr sz="12300">
                <a:solidFill>
                  <a:srgbClr val="53585F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t>WHY DOES MARKETING MATTER?</a:t>
            </a:r>
          </a:p>
        </p:txBody>
      </p:sp>
      <p:pic>
        <p:nvPicPr>
          <p:cNvPr id="150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815538" y="779638"/>
            <a:ext cx="2262899" cy="1068978"/>
          </a:xfrm>
          <a:prstGeom prst="rect">
            <a:avLst/>
          </a:prstGeom>
          <a:ln w="12700">
            <a:miter lim="400000"/>
          </a:ln>
        </p:spPr>
      </p:pic>
      <p:pic>
        <p:nvPicPr>
          <p:cNvPr id="151" name="Mandala.png" descr="Mandala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741472" y="11721413"/>
            <a:ext cx="1336536" cy="103269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dissolve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lide Number"/>
          <p:cNvSpPr txBox="1">
            <a:spLocks noGrp="1"/>
          </p:cNvSpPr>
          <p:nvPr>
            <p:ph type="sldNum" sz="quarter" idx="4294967295"/>
          </p:nvPr>
        </p:nvSpPr>
        <p:spPr>
          <a:xfrm>
            <a:off x="22517565" y="1098226"/>
            <a:ext cx="255563" cy="406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>
            <a:lvl1pPr>
              <a:defRPr sz="2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fld id="{86CB4B4D-7CA3-9044-876B-883B54F8677D}" type="slidenum">
              <a:t>6</a:t>
            </a:fld>
            <a:endParaRPr/>
          </a:p>
        </p:txBody>
      </p:sp>
      <p:sp>
        <p:nvSpPr>
          <p:cNvPr id="154" name="THE WILLFUL CREATION…"/>
          <p:cNvSpPr txBox="1"/>
          <p:nvPr/>
        </p:nvSpPr>
        <p:spPr>
          <a:xfrm>
            <a:off x="1485428" y="4934238"/>
            <a:ext cx="20531836" cy="38475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4161" tIns="44161" rIns="44161" bIns="44161" anchor="ctr">
            <a:spAutoFit/>
          </a:bodyPr>
          <a:lstStyle/>
          <a:p>
            <a:pPr lvl="1" algn="l">
              <a:defRPr sz="12300">
                <a:solidFill>
                  <a:srgbClr val="53585F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t>THE WILLFUL CREATION </a:t>
            </a:r>
          </a:p>
          <a:p>
            <a:pPr lvl="1" algn="l">
              <a:defRPr sz="12300">
                <a:solidFill>
                  <a:srgbClr val="53585F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t>OF OPPORTUNITY</a:t>
            </a:r>
          </a:p>
        </p:txBody>
      </p:sp>
      <p:pic>
        <p:nvPicPr>
          <p:cNvPr id="155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815538" y="779638"/>
            <a:ext cx="2262899" cy="1068978"/>
          </a:xfrm>
          <a:prstGeom prst="rect">
            <a:avLst/>
          </a:prstGeom>
          <a:ln w="12700">
            <a:miter lim="400000"/>
          </a:ln>
        </p:spPr>
      </p:pic>
      <p:pic>
        <p:nvPicPr>
          <p:cNvPr id="156" name="Mandala.png" descr="Mandala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741472" y="11721413"/>
            <a:ext cx="1336536" cy="103269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dissolve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lide Number"/>
          <p:cNvSpPr txBox="1">
            <a:spLocks noGrp="1"/>
          </p:cNvSpPr>
          <p:nvPr>
            <p:ph type="sldNum" sz="quarter" idx="4294967295"/>
          </p:nvPr>
        </p:nvSpPr>
        <p:spPr>
          <a:xfrm>
            <a:off x="22517565" y="1098226"/>
            <a:ext cx="255563" cy="406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>
            <a:lvl1pPr>
              <a:defRPr sz="2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fld id="{86CB4B4D-7CA3-9044-876B-883B54F8677D}" type="slidenum">
              <a:t>7</a:t>
            </a:fld>
            <a:endParaRPr/>
          </a:p>
        </p:txBody>
      </p:sp>
      <p:sp>
        <p:nvSpPr>
          <p:cNvPr id="159" name="EVERYTHING YOU DO…"/>
          <p:cNvSpPr txBox="1"/>
          <p:nvPr/>
        </p:nvSpPr>
        <p:spPr>
          <a:xfrm>
            <a:off x="1409228" y="4934238"/>
            <a:ext cx="20531836" cy="38475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4161" tIns="44161" rIns="44161" bIns="44161" anchor="ctr">
            <a:spAutoFit/>
          </a:bodyPr>
          <a:lstStyle/>
          <a:p>
            <a:pPr lvl="1" algn="l">
              <a:defRPr sz="12300">
                <a:solidFill>
                  <a:srgbClr val="53585F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t>EVERYTHING YOU DO </a:t>
            </a:r>
          </a:p>
          <a:p>
            <a:pPr lvl="1" algn="l">
              <a:defRPr sz="12300">
                <a:solidFill>
                  <a:srgbClr val="53585F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t>IS IMPORTANT</a:t>
            </a:r>
          </a:p>
        </p:txBody>
      </p:sp>
      <p:pic>
        <p:nvPicPr>
          <p:cNvPr id="160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815538" y="779638"/>
            <a:ext cx="2262899" cy="1068978"/>
          </a:xfrm>
          <a:prstGeom prst="rect">
            <a:avLst/>
          </a:prstGeom>
          <a:ln w="12700">
            <a:miter lim="400000"/>
          </a:ln>
        </p:spPr>
      </p:pic>
      <p:pic>
        <p:nvPicPr>
          <p:cNvPr id="161" name="Mandala.png" descr="Mandala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741472" y="11721413"/>
            <a:ext cx="1336536" cy="103269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dissolve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lide Number"/>
          <p:cNvSpPr txBox="1">
            <a:spLocks noGrp="1"/>
          </p:cNvSpPr>
          <p:nvPr>
            <p:ph type="sldNum" sz="quarter" idx="4294967295"/>
          </p:nvPr>
        </p:nvSpPr>
        <p:spPr>
          <a:xfrm>
            <a:off x="22517565" y="1098226"/>
            <a:ext cx="255563" cy="406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>
            <a:lvl1pPr>
              <a:defRPr sz="2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fld id="{86CB4B4D-7CA3-9044-876B-883B54F8677D}" type="slidenum">
              <a:t>8</a:t>
            </a:fld>
            <a:endParaRPr/>
          </a:p>
        </p:txBody>
      </p:sp>
      <p:sp>
        <p:nvSpPr>
          <p:cNvPr id="164" name="WHAT YOU CAN EXPECT…"/>
          <p:cNvSpPr txBox="1"/>
          <p:nvPr/>
        </p:nvSpPr>
        <p:spPr>
          <a:xfrm>
            <a:off x="1536228" y="4934238"/>
            <a:ext cx="20531836" cy="38475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4161" tIns="44161" rIns="44161" bIns="44161" anchor="ctr">
            <a:spAutoFit/>
          </a:bodyPr>
          <a:lstStyle/>
          <a:p>
            <a:pPr lvl="1" algn="l">
              <a:defRPr sz="12300">
                <a:solidFill>
                  <a:srgbClr val="53585F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t>WHAT YOU CAN EXPECT </a:t>
            </a:r>
          </a:p>
          <a:p>
            <a:pPr lvl="1" algn="l">
              <a:defRPr sz="12300">
                <a:solidFill>
                  <a:srgbClr val="53585F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t>TO LEARN TODAY</a:t>
            </a:r>
          </a:p>
        </p:txBody>
      </p:sp>
      <p:pic>
        <p:nvPicPr>
          <p:cNvPr id="165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815538" y="779638"/>
            <a:ext cx="2262899" cy="1068978"/>
          </a:xfrm>
          <a:prstGeom prst="rect">
            <a:avLst/>
          </a:prstGeom>
          <a:ln w="12700">
            <a:miter lim="400000"/>
          </a:ln>
        </p:spPr>
      </p:pic>
      <p:pic>
        <p:nvPicPr>
          <p:cNvPr id="166" name="Mandala.png" descr="Mandala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741472" y="11721413"/>
            <a:ext cx="1336536" cy="103269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dissolve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1AC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lide Number"/>
          <p:cNvSpPr txBox="1">
            <a:spLocks noGrp="1"/>
          </p:cNvSpPr>
          <p:nvPr>
            <p:ph type="sldNum" sz="quarter" idx="4294967295"/>
          </p:nvPr>
        </p:nvSpPr>
        <p:spPr>
          <a:xfrm>
            <a:off x="22517565" y="1098226"/>
            <a:ext cx="255563" cy="406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>
            <a:lvl1pPr>
              <a:defRPr sz="2000" b="1">
                <a:solidFill>
                  <a:srgbClr val="FFFFFF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fld id="{86CB4B4D-7CA3-9044-876B-883B54F8677D}" type="slidenum">
              <a:t>9</a:t>
            </a:fld>
            <a:endParaRPr/>
          </a:p>
        </p:txBody>
      </p:sp>
      <p:sp>
        <p:nvSpPr>
          <p:cNvPr id="169" name="WELCOME"/>
          <p:cNvSpPr txBox="1">
            <a:spLocks noGrp="1"/>
          </p:cNvSpPr>
          <p:nvPr>
            <p:ph type="subTitle" idx="1"/>
          </p:nvPr>
        </p:nvSpPr>
        <p:spPr>
          <a:xfrm>
            <a:off x="1485900" y="3045771"/>
            <a:ext cx="20828000" cy="7624457"/>
          </a:xfrm>
          <a:prstGeom prst="rect">
            <a:avLst/>
          </a:prstGeom>
        </p:spPr>
        <p:txBody>
          <a:bodyPr anchor="ctr"/>
          <a:lstStyle/>
          <a:p>
            <a:pPr lvl="1" algn="l">
              <a:defRPr sz="1230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defRPr>
            </a:pPr>
            <a:r>
              <a:t>WELCOME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dissolve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</Words>
  <Application>Microsoft Macintosh PowerPoint</Application>
  <PresentationFormat>Custom</PresentationFormat>
  <Paragraphs>58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Helvetica</vt:lpstr>
      <vt:lpstr>Helvetica Light</vt:lpstr>
      <vt:lpstr>Helvetica Neue</vt:lpstr>
      <vt:lpstr>Proxima Nova</vt:lpstr>
      <vt:lpstr>White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Matthew Bowler</cp:lastModifiedBy>
  <cp:revision>1</cp:revision>
  <dcterms:modified xsi:type="dcterms:W3CDTF">2018-04-16T17:51:28Z</dcterms:modified>
</cp:coreProperties>
</file>